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loes de Wit" userId="dfd1f963-b11e-48d4-981c-146a20e64c82" providerId="ADAL" clId="{5E52AB43-6BCA-43BB-984F-76A7FEA58D54}"/>
    <pc:docChg chg="undo custSel mod addSld modSld">
      <pc:chgData name="Marloes de Wit" userId="dfd1f963-b11e-48d4-981c-146a20e64c82" providerId="ADAL" clId="{5E52AB43-6BCA-43BB-984F-76A7FEA58D54}" dt="2019-04-26T11:25:04.979" v="915" actId="20577"/>
      <pc:docMkLst>
        <pc:docMk/>
      </pc:docMkLst>
      <pc:sldChg chg="addSp delSp modSp add mod setBg setClrOvrMap">
        <pc:chgData name="Marloes de Wit" userId="dfd1f963-b11e-48d4-981c-146a20e64c82" providerId="ADAL" clId="{5E52AB43-6BCA-43BB-984F-76A7FEA58D54}" dt="2019-04-26T10:56:31.018" v="343" actId="26606"/>
        <pc:sldMkLst>
          <pc:docMk/>
          <pc:sldMk cId="511349380" sldId="256"/>
        </pc:sldMkLst>
        <pc:spChg chg="mod ord">
          <ac:chgData name="Marloes de Wit" userId="dfd1f963-b11e-48d4-981c-146a20e64c82" providerId="ADAL" clId="{5E52AB43-6BCA-43BB-984F-76A7FEA58D54}" dt="2019-04-26T10:56:31.018" v="343" actId="26606"/>
          <ac:spMkLst>
            <pc:docMk/>
            <pc:sldMk cId="511349380" sldId="256"/>
            <ac:spMk id="2" creationId="{F79DC581-B4E3-4616-B160-624B99FBCD5B}"/>
          </ac:spMkLst>
        </pc:spChg>
        <pc:spChg chg="mod ord">
          <ac:chgData name="Marloes de Wit" userId="dfd1f963-b11e-48d4-981c-146a20e64c82" providerId="ADAL" clId="{5E52AB43-6BCA-43BB-984F-76A7FEA58D54}" dt="2019-04-26T10:56:31.018" v="343" actId="26606"/>
          <ac:spMkLst>
            <pc:docMk/>
            <pc:sldMk cId="511349380" sldId="256"/>
            <ac:spMk id="3" creationId="{094A8C57-25E8-46FE-8532-743459E7BB87}"/>
          </ac:spMkLst>
        </pc:spChg>
        <pc:spChg chg="add del">
          <ac:chgData name="Marloes de Wit" userId="dfd1f963-b11e-48d4-981c-146a20e64c82" providerId="ADAL" clId="{5E52AB43-6BCA-43BB-984F-76A7FEA58D54}" dt="2019-04-26T10:56:31.018" v="343" actId="26606"/>
          <ac:spMkLst>
            <pc:docMk/>
            <pc:sldMk cId="511349380" sldId="256"/>
            <ac:spMk id="13" creationId="{053FB2EE-284F-4C87-AB3D-BBF87A9FAB97}"/>
          </ac:spMkLst>
        </pc:spChg>
        <pc:spChg chg="add">
          <ac:chgData name="Marloes de Wit" userId="dfd1f963-b11e-48d4-981c-146a20e64c82" providerId="ADAL" clId="{5E52AB43-6BCA-43BB-984F-76A7FEA58D54}" dt="2019-04-26T10:56:31.018" v="343" actId="26606"/>
          <ac:spMkLst>
            <pc:docMk/>
            <pc:sldMk cId="511349380" sldId="256"/>
            <ac:spMk id="18" creationId="{C66F2F30-5DC0-44A0-BFA6-E12F46ED16DA}"/>
          </ac:spMkLst>
        </pc:spChg>
        <pc:spChg chg="add">
          <ac:chgData name="Marloes de Wit" userId="dfd1f963-b11e-48d4-981c-146a20e64c82" providerId="ADAL" clId="{5E52AB43-6BCA-43BB-984F-76A7FEA58D54}" dt="2019-04-26T10:56:31.018" v="343" actId="26606"/>
          <ac:spMkLst>
            <pc:docMk/>
            <pc:sldMk cId="511349380" sldId="256"/>
            <ac:spMk id="20" creationId="{85872F57-7F42-4F97-8391-DDC8D0054C03}"/>
          </ac:spMkLst>
        </pc:spChg>
        <pc:spChg chg="add">
          <ac:chgData name="Marloes de Wit" userId="dfd1f963-b11e-48d4-981c-146a20e64c82" providerId="ADAL" clId="{5E52AB43-6BCA-43BB-984F-76A7FEA58D54}" dt="2019-04-26T10:56:31.018" v="343" actId="26606"/>
          <ac:spMkLst>
            <pc:docMk/>
            <pc:sldMk cId="511349380" sldId="256"/>
            <ac:spMk id="22" creationId="{04DC2037-48A0-4F22-B9D4-8EAEBC780AB4}"/>
          </ac:spMkLst>
        </pc:spChg>
        <pc:spChg chg="add">
          <ac:chgData name="Marloes de Wit" userId="dfd1f963-b11e-48d4-981c-146a20e64c82" providerId="ADAL" clId="{5E52AB43-6BCA-43BB-984F-76A7FEA58D54}" dt="2019-04-26T10:56:31.018" v="343" actId="26606"/>
          <ac:spMkLst>
            <pc:docMk/>
            <pc:sldMk cId="511349380" sldId="256"/>
            <ac:spMk id="24" creationId="{0006CBFD-ADA0-43D1-9332-9C34CA1C76ED}"/>
          </ac:spMkLst>
        </pc:spChg>
        <pc:spChg chg="add">
          <ac:chgData name="Marloes de Wit" userId="dfd1f963-b11e-48d4-981c-146a20e64c82" providerId="ADAL" clId="{5E52AB43-6BCA-43BB-984F-76A7FEA58D54}" dt="2019-04-26T10:56:31.018" v="343" actId="26606"/>
          <ac:spMkLst>
            <pc:docMk/>
            <pc:sldMk cId="511349380" sldId="256"/>
            <ac:spMk id="26" creationId="{2B931666-F28F-45F3-A074-66D2272D580B}"/>
          </ac:spMkLst>
        </pc:spChg>
        <pc:grpChg chg="add del">
          <ac:chgData name="Marloes de Wit" userId="dfd1f963-b11e-48d4-981c-146a20e64c82" providerId="ADAL" clId="{5E52AB43-6BCA-43BB-984F-76A7FEA58D54}" dt="2019-04-26T10:56:31.018" v="343" actId="26606"/>
          <ac:grpSpMkLst>
            <pc:docMk/>
            <pc:sldMk cId="511349380" sldId="256"/>
            <ac:grpSpMk id="8" creationId="{D2C4BFA1-2075-4901-9E24-E41D1FDD51FD}"/>
          </ac:grpSpMkLst>
        </pc:grpChg>
      </pc:sldChg>
      <pc:sldChg chg="addSp delSp modSp add mod setBg">
        <pc:chgData name="Marloes de Wit" userId="dfd1f963-b11e-48d4-981c-146a20e64c82" providerId="ADAL" clId="{5E52AB43-6BCA-43BB-984F-76A7FEA58D54}" dt="2019-04-26T10:52:08.490" v="313" actId="26606"/>
        <pc:sldMkLst>
          <pc:docMk/>
          <pc:sldMk cId="1219882367" sldId="257"/>
        </pc:sldMkLst>
        <pc:spChg chg="del">
          <ac:chgData name="Marloes de Wit" userId="dfd1f963-b11e-48d4-981c-146a20e64c82" providerId="ADAL" clId="{5E52AB43-6BCA-43BB-984F-76A7FEA58D54}" dt="2019-04-26T10:52:08.490" v="313" actId="26606"/>
          <ac:spMkLst>
            <pc:docMk/>
            <pc:sldMk cId="1219882367" sldId="257"/>
            <ac:spMk id="2" creationId="{7FFBD1C1-2950-4C9C-A714-01AB1BC43810}"/>
          </ac:spMkLst>
        </pc:spChg>
        <pc:spChg chg="del">
          <ac:chgData name="Marloes de Wit" userId="dfd1f963-b11e-48d4-981c-146a20e64c82" providerId="ADAL" clId="{5E52AB43-6BCA-43BB-984F-76A7FEA58D54}" dt="2019-04-26T10:41:28.475" v="38"/>
          <ac:spMkLst>
            <pc:docMk/>
            <pc:sldMk cId="1219882367" sldId="257"/>
            <ac:spMk id="3" creationId="{24E1ABD2-A6A4-4575-9D8F-19AC322CB67F}"/>
          </ac:spMkLst>
        </pc:spChg>
        <pc:spChg chg="add">
          <ac:chgData name="Marloes de Wit" userId="dfd1f963-b11e-48d4-981c-146a20e64c82" providerId="ADAL" clId="{5E52AB43-6BCA-43BB-984F-76A7FEA58D54}" dt="2019-04-26T10:52:08.490" v="313" actId="26606"/>
          <ac:spMkLst>
            <pc:docMk/>
            <pc:sldMk cId="1219882367" sldId="257"/>
            <ac:spMk id="9" creationId="{32BC26D8-82FB-445E-AA49-62A77D7C1EE0}"/>
          </ac:spMkLst>
        </pc:spChg>
        <pc:spChg chg="add">
          <ac:chgData name="Marloes de Wit" userId="dfd1f963-b11e-48d4-981c-146a20e64c82" providerId="ADAL" clId="{5E52AB43-6BCA-43BB-984F-76A7FEA58D54}" dt="2019-04-26T10:52:08.490" v="313" actId="26606"/>
          <ac:spMkLst>
            <pc:docMk/>
            <pc:sldMk cId="1219882367" sldId="257"/>
            <ac:spMk id="11" creationId="{CB44330D-EA18-4254-AA95-EB49948539B8}"/>
          </ac:spMkLst>
        </pc:spChg>
        <pc:picChg chg="add mod">
          <ac:chgData name="Marloes de Wit" userId="dfd1f963-b11e-48d4-981c-146a20e64c82" providerId="ADAL" clId="{5E52AB43-6BCA-43BB-984F-76A7FEA58D54}" dt="2019-04-26T10:52:08.490" v="313" actId="26606"/>
          <ac:picMkLst>
            <pc:docMk/>
            <pc:sldMk cId="1219882367" sldId="257"/>
            <ac:picMk id="4" creationId="{060B1714-2215-4915-A9C6-C0283FF50901}"/>
          </ac:picMkLst>
        </pc:picChg>
      </pc:sldChg>
      <pc:sldChg chg="addSp delSp modSp add mod setBg">
        <pc:chgData name="Marloes de Wit" userId="dfd1f963-b11e-48d4-981c-146a20e64c82" providerId="ADAL" clId="{5E52AB43-6BCA-43BB-984F-76A7FEA58D54}" dt="2019-04-26T10:56:43.407" v="344" actId="26606"/>
        <pc:sldMkLst>
          <pc:docMk/>
          <pc:sldMk cId="246502243" sldId="258"/>
        </pc:sldMkLst>
        <pc:spChg chg="mod">
          <ac:chgData name="Marloes de Wit" userId="dfd1f963-b11e-48d4-981c-146a20e64c82" providerId="ADAL" clId="{5E52AB43-6BCA-43BB-984F-76A7FEA58D54}" dt="2019-04-26T10:56:43.407" v="344" actId="26606"/>
          <ac:spMkLst>
            <pc:docMk/>
            <pc:sldMk cId="246502243" sldId="258"/>
            <ac:spMk id="2" creationId="{5AD4A717-F3BC-42A5-ACF7-4D6DC4F2EE43}"/>
          </ac:spMkLst>
        </pc:spChg>
        <pc:spChg chg="add del mod">
          <ac:chgData name="Marloes de Wit" userId="dfd1f963-b11e-48d4-981c-146a20e64c82" providerId="ADAL" clId="{5E52AB43-6BCA-43BB-984F-76A7FEA58D54}" dt="2019-04-26T10:52:33.752" v="318" actId="26606"/>
          <ac:spMkLst>
            <pc:docMk/>
            <pc:sldMk cId="246502243" sldId="258"/>
            <ac:spMk id="3" creationId="{8AC1EEB5-F684-4E16-B890-14E879461F8E}"/>
          </ac:spMkLst>
        </pc:spChg>
        <pc:spChg chg="add del">
          <ac:chgData name="Marloes de Wit" userId="dfd1f963-b11e-48d4-981c-146a20e64c82" providerId="ADAL" clId="{5E52AB43-6BCA-43BB-984F-76A7FEA58D54}" dt="2019-04-26T10:52:28.308" v="315" actId="26606"/>
          <ac:spMkLst>
            <pc:docMk/>
            <pc:sldMk cId="246502243" sldId="258"/>
            <ac:spMk id="10" creationId="{BE95D989-81FA-4BAD-9AD5-E46CEDA91B36}"/>
          </ac:spMkLst>
        </pc:spChg>
        <pc:spChg chg="add del">
          <ac:chgData name="Marloes de Wit" userId="dfd1f963-b11e-48d4-981c-146a20e64c82" providerId="ADAL" clId="{5E52AB43-6BCA-43BB-984F-76A7FEA58D54}" dt="2019-04-26T10:52:28.308" v="315" actId="26606"/>
          <ac:spMkLst>
            <pc:docMk/>
            <pc:sldMk cId="246502243" sldId="258"/>
            <ac:spMk id="12" creationId="{156189E5-8A3E-4CFD-B71B-CCD0F8495E56}"/>
          </ac:spMkLst>
        </pc:spChg>
        <pc:spChg chg="add del">
          <ac:chgData name="Marloes de Wit" userId="dfd1f963-b11e-48d4-981c-146a20e64c82" providerId="ADAL" clId="{5E52AB43-6BCA-43BB-984F-76A7FEA58D54}" dt="2019-04-26T10:52:33.704" v="317" actId="26606"/>
          <ac:spMkLst>
            <pc:docMk/>
            <pc:sldMk cId="246502243" sldId="258"/>
            <ac:spMk id="14" creationId="{46C2E80F-49A6-4372-B103-219D417A55ED}"/>
          </ac:spMkLst>
        </pc:spChg>
        <pc:spChg chg="add del">
          <ac:chgData name="Marloes de Wit" userId="dfd1f963-b11e-48d4-981c-146a20e64c82" providerId="ADAL" clId="{5E52AB43-6BCA-43BB-984F-76A7FEA58D54}" dt="2019-04-26T10:56:43.407" v="344" actId="26606"/>
          <ac:spMkLst>
            <pc:docMk/>
            <pc:sldMk cId="246502243" sldId="258"/>
            <ac:spMk id="17" creationId="{BE95D989-81FA-4BAD-9AD5-E46CEDA91B36}"/>
          </ac:spMkLst>
        </pc:spChg>
        <pc:spChg chg="add del">
          <ac:chgData name="Marloes de Wit" userId="dfd1f963-b11e-48d4-981c-146a20e64c82" providerId="ADAL" clId="{5E52AB43-6BCA-43BB-984F-76A7FEA58D54}" dt="2019-04-26T10:56:43.407" v="344" actId="26606"/>
          <ac:spMkLst>
            <pc:docMk/>
            <pc:sldMk cId="246502243" sldId="258"/>
            <ac:spMk id="18" creationId="{156189E5-8A3E-4CFD-B71B-CCD0F8495E56}"/>
          </ac:spMkLst>
        </pc:spChg>
        <pc:spChg chg="add">
          <ac:chgData name="Marloes de Wit" userId="dfd1f963-b11e-48d4-981c-146a20e64c82" providerId="ADAL" clId="{5E52AB43-6BCA-43BB-984F-76A7FEA58D54}" dt="2019-04-26T10:56:43.407" v="344" actId="26606"/>
          <ac:spMkLst>
            <pc:docMk/>
            <pc:sldMk cId="246502243" sldId="258"/>
            <ac:spMk id="24" creationId="{46C2E80F-49A6-4372-B103-219D417A55ED}"/>
          </ac:spMkLst>
        </pc:spChg>
        <pc:graphicFrameChg chg="add del">
          <ac:chgData name="Marloes de Wit" userId="dfd1f963-b11e-48d4-981c-146a20e64c82" providerId="ADAL" clId="{5E52AB43-6BCA-43BB-984F-76A7FEA58D54}" dt="2019-04-26T10:52:28.308" v="315" actId="26606"/>
          <ac:graphicFrameMkLst>
            <pc:docMk/>
            <pc:sldMk cId="246502243" sldId="258"/>
            <ac:graphicFrameMk id="5" creationId="{1C572F65-46CA-4248-B7D2-27581F7991EE}"/>
          </ac:graphicFrameMkLst>
        </pc:graphicFrameChg>
        <pc:graphicFrameChg chg="add del">
          <ac:chgData name="Marloes de Wit" userId="dfd1f963-b11e-48d4-981c-146a20e64c82" providerId="ADAL" clId="{5E52AB43-6BCA-43BB-984F-76A7FEA58D54}" dt="2019-04-26T10:52:33.704" v="317" actId="26606"/>
          <ac:graphicFrameMkLst>
            <pc:docMk/>
            <pc:sldMk cId="246502243" sldId="258"/>
            <ac:graphicFrameMk id="15" creationId="{872DF3FD-5C3A-4DD9-9E75-62403C7043BC}"/>
          </ac:graphicFrameMkLst>
        </pc:graphicFrameChg>
        <pc:graphicFrameChg chg="add mod modGraphic">
          <ac:chgData name="Marloes de Wit" userId="dfd1f963-b11e-48d4-981c-146a20e64c82" providerId="ADAL" clId="{5E52AB43-6BCA-43BB-984F-76A7FEA58D54}" dt="2019-04-26T10:56:43.407" v="344" actId="26606"/>
          <ac:graphicFrameMkLst>
            <pc:docMk/>
            <pc:sldMk cId="246502243" sldId="258"/>
            <ac:graphicFrameMk id="19" creationId="{1C572F65-46CA-4248-B7D2-27581F7991EE}"/>
          </ac:graphicFrameMkLst>
        </pc:graphicFrameChg>
      </pc:sldChg>
      <pc:sldChg chg="addSp delSp modSp add mod setBg">
        <pc:chgData name="Marloes de Wit" userId="dfd1f963-b11e-48d4-981c-146a20e64c82" providerId="ADAL" clId="{5E52AB43-6BCA-43BB-984F-76A7FEA58D54}" dt="2019-04-26T10:52:48.798" v="319" actId="26606"/>
        <pc:sldMkLst>
          <pc:docMk/>
          <pc:sldMk cId="621972384" sldId="259"/>
        </pc:sldMkLst>
        <pc:spChg chg="mod">
          <ac:chgData name="Marloes de Wit" userId="dfd1f963-b11e-48d4-981c-146a20e64c82" providerId="ADAL" clId="{5E52AB43-6BCA-43BB-984F-76A7FEA58D54}" dt="2019-04-26T10:52:48.798" v="319" actId="26606"/>
          <ac:spMkLst>
            <pc:docMk/>
            <pc:sldMk cId="621972384" sldId="259"/>
            <ac:spMk id="2" creationId="{7E586057-2C19-4541-8C53-7718ADDAC01A}"/>
          </ac:spMkLst>
        </pc:spChg>
        <pc:spChg chg="del mod">
          <ac:chgData name="Marloes de Wit" userId="dfd1f963-b11e-48d4-981c-146a20e64c82" providerId="ADAL" clId="{5E52AB43-6BCA-43BB-984F-76A7FEA58D54}" dt="2019-04-26T10:52:48.798" v="319" actId="26606"/>
          <ac:spMkLst>
            <pc:docMk/>
            <pc:sldMk cId="621972384" sldId="259"/>
            <ac:spMk id="3" creationId="{E9443BFC-E513-4019-8A58-B522B7C30447}"/>
          </ac:spMkLst>
        </pc:spChg>
        <pc:spChg chg="add">
          <ac:chgData name="Marloes de Wit" userId="dfd1f963-b11e-48d4-981c-146a20e64c82" providerId="ADAL" clId="{5E52AB43-6BCA-43BB-984F-76A7FEA58D54}" dt="2019-04-26T10:52:48.798" v="319" actId="26606"/>
          <ac:spMkLst>
            <pc:docMk/>
            <pc:sldMk cId="621972384" sldId="259"/>
            <ac:spMk id="10" creationId="{BE95D989-81FA-4BAD-9AD5-E46CEDA91B36}"/>
          </ac:spMkLst>
        </pc:spChg>
        <pc:spChg chg="add">
          <ac:chgData name="Marloes de Wit" userId="dfd1f963-b11e-48d4-981c-146a20e64c82" providerId="ADAL" clId="{5E52AB43-6BCA-43BB-984F-76A7FEA58D54}" dt="2019-04-26T10:52:48.798" v="319" actId="26606"/>
          <ac:spMkLst>
            <pc:docMk/>
            <pc:sldMk cId="621972384" sldId="259"/>
            <ac:spMk id="12" creationId="{156189E5-8A3E-4CFD-B71B-CCD0F8495E56}"/>
          </ac:spMkLst>
        </pc:spChg>
        <pc:graphicFrameChg chg="add">
          <ac:chgData name="Marloes de Wit" userId="dfd1f963-b11e-48d4-981c-146a20e64c82" providerId="ADAL" clId="{5E52AB43-6BCA-43BB-984F-76A7FEA58D54}" dt="2019-04-26T10:52:48.798" v="319" actId="26606"/>
          <ac:graphicFrameMkLst>
            <pc:docMk/>
            <pc:sldMk cId="621972384" sldId="259"/>
            <ac:graphicFrameMk id="5" creationId="{93A679FD-E14C-4FE5-B480-8F1B78C84CAB}"/>
          </ac:graphicFrameMkLst>
        </pc:graphicFrameChg>
      </pc:sldChg>
      <pc:sldChg chg="addSp delSp modSp add mod setBg">
        <pc:chgData name="Marloes de Wit" userId="dfd1f963-b11e-48d4-981c-146a20e64c82" providerId="ADAL" clId="{5E52AB43-6BCA-43BB-984F-76A7FEA58D54}" dt="2019-04-26T10:52:55.491" v="320" actId="26606"/>
        <pc:sldMkLst>
          <pc:docMk/>
          <pc:sldMk cId="2473056697" sldId="260"/>
        </pc:sldMkLst>
        <pc:spChg chg="mod">
          <ac:chgData name="Marloes de Wit" userId="dfd1f963-b11e-48d4-981c-146a20e64c82" providerId="ADAL" clId="{5E52AB43-6BCA-43BB-984F-76A7FEA58D54}" dt="2019-04-26T10:52:55.491" v="320" actId="26606"/>
          <ac:spMkLst>
            <pc:docMk/>
            <pc:sldMk cId="2473056697" sldId="260"/>
            <ac:spMk id="2" creationId="{BBB74583-2B89-42F9-9A27-5E6CD33876DB}"/>
          </ac:spMkLst>
        </pc:spChg>
        <pc:spChg chg="del mod">
          <ac:chgData name="Marloes de Wit" userId="dfd1f963-b11e-48d4-981c-146a20e64c82" providerId="ADAL" clId="{5E52AB43-6BCA-43BB-984F-76A7FEA58D54}" dt="2019-04-26T10:52:55.491" v="320" actId="26606"/>
          <ac:spMkLst>
            <pc:docMk/>
            <pc:sldMk cId="2473056697" sldId="260"/>
            <ac:spMk id="3" creationId="{F18B911C-D504-4423-8AA7-B4BE46D922D7}"/>
          </ac:spMkLst>
        </pc:spChg>
        <pc:spChg chg="add">
          <ac:chgData name="Marloes de Wit" userId="dfd1f963-b11e-48d4-981c-146a20e64c82" providerId="ADAL" clId="{5E52AB43-6BCA-43BB-984F-76A7FEA58D54}" dt="2019-04-26T10:52:55.491" v="320" actId="26606"/>
          <ac:spMkLst>
            <pc:docMk/>
            <pc:sldMk cId="2473056697" sldId="260"/>
            <ac:spMk id="10" creationId="{BE95D989-81FA-4BAD-9AD5-E46CEDA91B36}"/>
          </ac:spMkLst>
        </pc:spChg>
        <pc:spChg chg="add">
          <ac:chgData name="Marloes de Wit" userId="dfd1f963-b11e-48d4-981c-146a20e64c82" providerId="ADAL" clId="{5E52AB43-6BCA-43BB-984F-76A7FEA58D54}" dt="2019-04-26T10:52:55.491" v="320" actId="26606"/>
          <ac:spMkLst>
            <pc:docMk/>
            <pc:sldMk cId="2473056697" sldId="260"/>
            <ac:spMk id="12" creationId="{156189E5-8A3E-4CFD-B71B-CCD0F8495E56}"/>
          </ac:spMkLst>
        </pc:spChg>
        <pc:graphicFrameChg chg="add">
          <ac:chgData name="Marloes de Wit" userId="dfd1f963-b11e-48d4-981c-146a20e64c82" providerId="ADAL" clId="{5E52AB43-6BCA-43BB-984F-76A7FEA58D54}" dt="2019-04-26T10:52:55.491" v="320" actId="26606"/>
          <ac:graphicFrameMkLst>
            <pc:docMk/>
            <pc:sldMk cId="2473056697" sldId="260"/>
            <ac:graphicFrameMk id="5" creationId="{2A556163-F65B-4B19-BAF9-21C2096848AB}"/>
          </ac:graphicFrameMkLst>
        </pc:graphicFrameChg>
      </pc:sldChg>
      <pc:sldChg chg="addSp delSp modSp add mod setBg">
        <pc:chgData name="Marloes de Wit" userId="dfd1f963-b11e-48d4-981c-146a20e64c82" providerId="ADAL" clId="{5E52AB43-6BCA-43BB-984F-76A7FEA58D54}" dt="2019-04-26T10:53:41.176" v="333" actId="26606"/>
        <pc:sldMkLst>
          <pc:docMk/>
          <pc:sldMk cId="1383873348" sldId="261"/>
        </pc:sldMkLst>
        <pc:spChg chg="mod">
          <ac:chgData name="Marloes de Wit" userId="dfd1f963-b11e-48d4-981c-146a20e64c82" providerId="ADAL" clId="{5E52AB43-6BCA-43BB-984F-76A7FEA58D54}" dt="2019-04-26T10:53:41.176" v="333" actId="26606"/>
          <ac:spMkLst>
            <pc:docMk/>
            <pc:sldMk cId="1383873348" sldId="261"/>
            <ac:spMk id="2" creationId="{F5E22D7B-2443-4C1F-82A2-C3575D69BFF2}"/>
          </ac:spMkLst>
        </pc:spChg>
        <pc:spChg chg="del mod">
          <ac:chgData name="Marloes de Wit" userId="dfd1f963-b11e-48d4-981c-146a20e64c82" providerId="ADAL" clId="{5E52AB43-6BCA-43BB-984F-76A7FEA58D54}" dt="2019-04-26T10:53:01.811" v="321" actId="26606"/>
          <ac:spMkLst>
            <pc:docMk/>
            <pc:sldMk cId="1383873348" sldId="261"/>
            <ac:spMk id="3" creationId="{B792C66F-E12E-4605-83DD-2C71CB837C03}"/>
          </ac:spMkLst>
        </pc:spChg>
        <pc:spChg chg="add del">
          <ac:chgData name="Marloes de Wit" userId="dfd1f963-b11e-48d4-981c-146a20e64c82" providerId="ADAL" clId="{5E52AB43-6BCA-43BB-984F-76A7FEA58D54}" dt="2019-04-26T10:53:41.176" v="333" actId="26606"/>
          <ac:spMkLst>
            <pc:docMk/>
            <pc:sldMk cId="1383873348" sldId="261"/>
            <ac:spMk id="10" creationId="{BE95D989-81FA-4BAD-9AD5-E46CEDA91B36}"/>
          </ac:spMkLst>
        </pc:spChg>
        <pc:spChg chg="add del">
          <ac:chgData name="Marloes de Wit" userId="dfd1f963-b11e-48d4-981c-146a20e64c82" providerId="ADAL" clId="{5E52AB43-6BCA-43BB-984F-76A7FEA58D54}" dt="2019-04-26T10:53:41.176" v="333" actId="26606"/>
          <ac:spMkLst>
            <pc:docMk/>
            <pc:sldMk cId="1383873348" sldId="261"/>
            <ac:spMk id="12" creationId="{156189E5-8A3E-4CFD-B71B-CCD0F8495E56}"/>
          </ac:spMkLst>
        </pc:spChg>
        <pc:spChg chg="add del">
          <ac:chgData name="Marloes de Wit" userId="dfd1f963-b11e-48d4-981c-146a20e64c82" providerId="ADAL" clId="{5E52AB43-6BCA-43BB-984F-76A7FEA58D54}" dt="2019-04-26T10:53:29.670" v="327" actId="26606"/>
          <ac:spMkLst>
            <pc:docMk/>
            <pc:sldMk cId="1383873348" sldId="261"/>
            <ac:spMk id="17" creationId="{42285737-90EE-47DC-AC80-8AE156B11969}"/>
          </ac:spMkLst>
        </pc:spChg>
        <pc:spChg chg="add del">
          <ac:chgData name="Marloes de Wit" userId="dfd1f963-b11e-48d4-981c-146a20e64c82" providerId="ADAL" clId="{5E52AB43-6BCA-43BB-984F-76A7FEA58D54}" dt="2019-04-26T10:53:30.715" v="329" actId="26606"/>
          <ac:spMkLst>
            <pc:docMk/>
            <pc:sldMk cId="1383873348" sldId="261"/>
            <ac:spMk id="27" creationId="{BE95D989-81FA-4BAD-9AD5-E46CEDA91B36}"/>
          </ac:spMkLst>
        </pc:spChg>
        <pc:spChg chg="add del">
          <ac:chgData name="Marloes de Wit" userId="dfd1f963-b11e-48d4-981c-146a20e64c82" providerId="ADAL" clId="{5E52AB43-6BCA-43BB-984F-76A7FEA58D54}" dt="2019-04-26T10:53:30.715" v="329" actId="26606"/>
          <ac:spMkLst>
            <pc:docMk/>
            <pc:sldMk cId="1383873348" sldId="261"/>
            <ac:spMk id="28" creationId="{156189E5-8A3E-4CFD-B71B-CCD0F8495E56}"/>
          </ac:spMkLst>
        </pc:spChg>
        <pc:spChg chg="add del">
          <ac:chgData name="Marloes de Wit" userId="dfd1f963-b11e-48d4-981c-146a20e64c82" providerId="ADAL" clId="{5E52AB43-6BCA-43BB-984F-76A7FEA58D54}" dt="2019-04-26T10:53:32.559" v="331" actId="26606"/>
          <ac:spMkLst>
            <pc:docMk/>
            <pc:sldMk cId="1383873348" sldId="261"/>
            <ac:spMk id="30" creationId="{BE95D989-81FA-4BAD-9AD5-E46CEDA91B36}"/>
          </ac:spMkLst>
        </pc:spChg>
        <pc:spChg chg="add del">
          <ac:chgData name="Marloes de Wit" userId="dfd1f963-b11e-48d4-981c-146a20e64c82" providerId="ADAL" clId="{5E52AB43-6BCA-43BB-984F-76A7FEA58D54}" dt="2019-04-26T10:53:32.559" v="331" actId="26606"/>
          <ac:spMkLst>
            <pc:docMk/>
            <pc:sldMk cId="1383873348" sldId="261"/>
            <ac:spMk id="31" creationId="{156189E5-8A3E-4CFD-B71B-CCD0F8495E56}"/>
          </ac:spMkLst>
        </pc:spChg>
        <pc:spChg chg="add del">
          <ac:chgData name="Marloes de Wit" userId="dfd1f963-b11e-48d4-981c-146a20e64c82" providerId="ADAL" clId="{5E52AB43-6BCA-43BB-984F-76A7FEA58D54}" dt="2019-04-26T10:53:41.176" v="333" actId="26606"/>
          <ac:spMkLst>
            <pc:docMk/>
            <pc:sldMk cId="1383873348" sldId="261"/>
            <ac:spMk id="33" creationId="{46C2E80F-49A6-4372-B103-219D417A55ED}"/>
          </ac:spMkLst>
        </pc:spChg>
        <pc:grpChg chg="add del">
          <ac:chgData name="Marloes de Wit" userId="dfd1f963-b11e-48d4-981c-146a20e64c82" providerId="ADAL" clId="{5E52AB43-6BCA-43BB-984F-76A7FEA58D54}" dt="2019-04-26T10:53:29.670" v="327" actId="26606"/>
          <ac:grpSpMkLst>
            <pc:docMk/>
            <pc:sldMk cId="1383873348" sldId="261"/>
            <ac:grpSpMk id="19" creationId="{B57BDC17-F1B3-455F-BBF1-680AA1F25C06}"/>
          </ac:grpSpMkLst>
        </pc:grpChg>
        <pc:graphicFrameChg chg="add mod modGraphic">
          <ac:chgData name="Marloes de Wit" userId="dfd1f963-b11e-48d4-981c-146a20e64c82" providerId="ADAL" clId="{5E52AB43-6BCA-43BB-984F-76A7FEA58D54}" dt="2019-04-26T10:53:41.176" v="333" actId="26606"/>
          <ac:graphicFrameMkLst>
            <pc:docMk/>
            <pc:sldMk cId="1383873348" sldId="261"/>
            <ac:graphicFrameMk id="5" creationId="{F2E690A9-9067-4878-A308-BE96D3E5D79C}"/>
          </ac:graphicFrameMkLst>
        </pc:graphicFrameChg>
      </pc:sldChg>
      <pc:sldChg chg="addSp delSp modSp add mod setBg">
        <pc:chgData name="Marloes de Wit" userId="dfd1f963-b11e-48d4-981c-146a20e64c82" providerId="ADAL" clId="{5E52AB43-6BCA-43BB-984F-76A7FEA58D54}" dt="2019-04-26T10:53:18.625" v="325" actId="26606"/>
        <pc:sldMkLst>
          <pc:docMk/>
          <pc:sldMk cId="1405047107" sldId="262"/>
        </pc:sldMkLst>
        <pc:spChg chg="mod">
          <ac:chgData name="Marloes de Wit" userId="dfd1f963-b11e-48d4-981c-146a20e64c82" providerId="ADAL" clId="{5E52AB43-6BCA-43BB-984F-76A7FEA58D54}" dt="2019-04-26T10:53:18.625" v="325" actId="26606"/>
          <ac:spMkLst>
            <pc:docMk/>
            <pc:sldMk cId="1405047107" sldId="262"/>
            <ac:spMk id="2" creationId="{6E35CE55-EC57-4010-8454-510D62219C0D}"/>
          </ac:spMkLst>
        </pc:spChg>
        <pc:spChg chg="del mod">
          <ac:chgData name="Marloes de Wit" userId="dfd1f963-b11e-48d4-981c-146a20e64c82" providerId="ADAL" clId="{5E52AB43-6BCA-43BB-984F-76A7FEA58D54}" dt="2019-04-26T10:53:06.228" v="322" actId="26606"/>
          <ac:spMkLst>
            <pc:docMk/>
            <pc:sldMk cId="1405047107" sldId="262"/>
            <ac:spMk id="3" creationId="{7C86E61C-ABA4-421A-AFDB-B8D8CBEB8DF0}"/>
          </ac:spMkLst>
        </pc:spChg>
        <pc:spChg chg="add del">
          <ac:chgData name="Marloes de Wit" userId="dfd1f963-b11e-48d4-981c-146a20e64c82" providerId="ADAL" clId="{5E52AB43-6BCA-43BB-984F-76A7FEA58D54}" dt="2019-04-26T10:53:18.625" v="325" actId="26606"/>
          <ac:spMkLst>
            <pc:docMk/>
            <pc:sldMk cId="1405047107" sldId="262"/>
            <ac:spMk id="10" creationId="{BE95D989-81FA-4BAD-9AD5-E46CEDA91B36}"/>
          </ac:spMkLst>
        </pc:spChg>
        <pc:spChg chg="add del">
          <ac:chgData name="Marloes de Wit" userId="dfd1f963-b11e-48d4-981c-146a20e64c82" providerId="ADAL" clId="{5E52AB43-6BCA-43BB-984F-76A7FEA58D54}" dt="2019-04-26T10:53:18.625" v="325" actId="26606"/>
          <ac:spMkLst>
            <pc:docMk/>
            <pc:sldMk cId="1405047107" sldId="262"/>
            <ac:spMk id="12" creationId="{156189E5-8A3E-4CFD-B71B-CCD0F8495E56}"/>
          </ac:spMkLst>
        </pc:spChg>
        <pc:spChg chg="add del">
          <ac:chgData name="Marloes de Wit" userId="dfd1f963-b11e-48d4-981c-146a20e64c82" providerId="ADAL" clId="{5E52AB43-6BCA-43BB-984F-76A7FEA58D54}" dt="2019-04-26T10:53:18.625" v="325" actId="26606"/>
          <ac:spMkLst>
            <pc:docMk/>
            <pc:sldMk cId="1405047107" sldId="262"/>
            <ac:spMk id="17" creationId="{46C2E80F-49A6-4372-B103-219D417A55ED}"/>
          </ac:spMkLst>
        </pc:spChg>
        <pc:graphicFrameChg chg="add mod modGraphic">
          <ac:chgData name="Marloes de Wit" userId="dfd1f963-b11e-48d4-981c-146a20e64c82" providerId="ADAL" clId="{5E52AB43-6BCA-43BB-984F-76A7FEA58D54}" dt="2019-04-26T10:53:18.625" v="325" actId="26606"/>
          <ac:graphicFrameMkLst>
            <pc:docMk/>
            <pc:sldMk cId="1405047107" sldId="262"/>
            <ac:graphicFrameMk id="5" creationId="{4F09FF09-19BD-4EB5-B585-50ED59B4F6F0}"/>
          </ac:graphicFrameMkLst>
        </pc:graphicFrameChg>
      </pc:sldChg>
      <pc:sldChg chg="addSp delSp modSp add mod setBg">
        <pc:chgData name="Marloes de Wit" userId="dfd1f963-b11e-48d4-981c-146a20e64c82" providerId="ADAL" clId="{5E52AB43-6BCA-43BB-984F-76A7FEA58D54}" dt="2019-04-26T10:57:06.605" v="345" actId="26606"/>
        <pc:sldMkLst>
          <pc:docMk/>
          <pc:sldMk cId="3614734013" sldId="263"/>
        </pc:sldMkLst>
        <pc:spChg chg="mod">
          <ac:chgData name="Marloes de Wit" userId="dfd1f963-b11e-48d4-981c-146a20e64c82" providerId="ADAL" clId="{5E52AB43-6BCA-43BB-984F-76A7FEA58D54}" dt="2019-04-26T10:55:51.850" v="338" actId="26606"/>
          <ac:spMkLst>
            <pc:docMk/>
            <pc:sldMk cId="3614734013" sldId="263"/>
            <ac:spMk id="2" creationId="{70BD015B-A1C9-4677-BB91-C040462BCE84}"/>
          </ac:spMkLst>
        </pc:spChg>
        <pc:spChg chg="del mod">
          <ac:chgData name="Marloes de Wit" userId="dfd1f963-b11e-48d4-981c-146a20e64c82" providerId="ADAL" clId="{5E52AB43-6BCA-43BB-984F-76A7FEA58D54}" dt="2019-04-26T10:53:10.952" v="323" actId="26606"/>
          <ac:spMkLst>
            <pc:docMk/>
            <pc:sldMk cId="3614734013" sldId="263"/>
            <ac:spMk id="3" creationId="{E6FD9927-ADAA-42E7-A4C2-7A066069CE4C}"/>
          </ac:spMkLst>
        </pc:spChg>
        <pc:spChg chg="add del">
          <ac:chgData name="Marloes de Wit" userId="dfd1f963-b11e-48d4-981c-146a20e64c82" providerId="ADAL" clId="{5E52AB43-6BCA-43BB-984F-76A7FEA58D54}" dt="2019-04-26T10:54:10.491" v="334" actId="26606"/>
          <ac:spMkLst>
            <pc:docMk/>
            <pc:sldMk cId="3614734013" sldId="263"/>
            <ac:spMk id="10" creationId="{46C2E80F-49A6-4372-B103-219D417A55ED}"/>
          </ac:spMkLst>
        </pc:spChg>
        <pc:spChg chg="add del">
          <ac:chgData name="Marloes de Wit" userId="dfd1f963-b11e-48d4-981c-146a20e64c82" providerId="ADAL" clId="{5E52AB43-6BCA-43BB-984F-76A7FEA58D54}" dt="2019-04-26T10:55:08.777" v="335" actId="26606"/>
          <ac:spMkLst>
            <pc:docMk/>
            <pc:sldMk cId="3614734013" sldId="263"/>
            <ac:spMk id="15" creationId="{E4505C23-674B-4195-81D6-0C127FEAE3F8}"/>
          </ac:spMkLst>
        </pc:spChg>
        <pc:spChg chg="add del">
          <ac:chgData name="Marloes de Wit" userId="dfd1f963-b11e-48d4-981c-146a20e64c82" providerId="ADAL" clId="{5E52AB43-6BCA-43BB-984F-76A7FEA58D54}" dt="2019-04-26T10:55:08.777" v="335" actId="26606"/>
          <ac:spMkLst>
            <pc:docMk/>
            <pc:sldMk cId="3614734013" sldId="263"/>
            <ac:spMk id="17" creationId="{65C9B8F0-FF66-4C15-BD05-E86B87331846}"/>
          </ac:spMkLst>
        </pc:spChg>
        <pc:spChg chg="add del">
          <ac:chgData name="Marloes de Wit" userId="dfd1f963-b11e-48d4-981c-146a20e64c82" providerId="ADAL" clId="{5E52AB43-6BCA-43BB-984F-76A7FEA58D54}" dt="2019-04-26T10:55:20.026" v="336" actId="26606"/>
          <ac:spMkLst>
            <pc:docMk/>
            <pc:sldMk cId="3614734013" sldId="263"/>
            <ac:spMk id="22" creationId="{E4505C23-674B-4195-81D6-0C127FEAE3F8}"/>
          </ac:spMkLst>
        </pc:spChg>
        <pc:spChg chg="add del">
          <ac:chgData name="Marloes de Wit" userId="dfd1f963-b11e-48d4-981c-146a20e64c82" providerId="ADAL" clId="{5E52AB43-6BCA-43BB-984F-76A7FEA58D54}" dt="2019-04-26T10:55:20.026" v="336" actId="26606"/>
          <ac:spMkLst>
            <pc:docMk/>
            <pc:sldMk cId="3614734013" sldId="263"/>
            <ac:spMk id="24" creationId="{65C9B8F0-FF66-4C15-BD05-E86B87331846}"/>
          </ac:spMkLst>
        </pc:spChg>
        <pc:spChg chg="add del">
          <ac:chgData name="Marloes de Wit" userId="dfd1f963-b11e-48d4-981c-146a20e64c82" providerId="ADAL" clId="{5E52AB43-6BCA-43BB-984F-76A7FEA58D54}" dt="2019-04-26T10:55:37.292" v="337" actId="26606"/>
          <ac:spMkLst>
            <pc:docMk/>
            <pc:sldMk cId="3614734013" sldId="263"/>
            <ac:spMk id="29" creationId="{BE95D989-81FA-4BAD-9AD5-E46CEDA91B36}"/>
          </ac:spMkLst>
        </pc:spChg>
        <pc:spChg chg="add del">
          <ac:chgData name="Marloes de Wit" userId="dfd1f963-b11e-48d4-981c-146a20e64c82" providerId="ADAL" clId="{5E52AB43-6BCA-43BB-984F-76A7FEA58D54}" dt="2019-04-26T10:55:37.292" v="337" actId="26606"/>
          <ac:spMkLst>
            <pc:docMk/>
            <pc:sldMk cId="3614734013" sldId="263"/>
            <ac:spMk id="31" creationId="{156189E5-8A3E-4CFD-B71B-CCD0F8495E56}"/>
          </ac:spMkLst>
        </pc:spChg>
        <pc:spChg chg="add del">
          <ac:chgData name="Marloes de Wit" userId="dfd1f963-b11e-48d4-981c-146a20e64c82" providerId="ADAL" clId="{5E52AB43-6BCA-43BB-984F-76A7FEA58D54}" dt="2019-04-26T10:55:51.850" v="338" actId="26606"/>
          <ac:spMkLst>
            <pc:docMk/>
            <pc:sldMk cId="3614734013" sldId="263"/>
            <ac:spMk id="36" creationId="{46C2E80F-49A6-4372-B103-219D417A55ED}"/>
          </ac:spMkLst>
        </pc:spChg>
        <pc:spChg chg="add del">
          <ac:chgData name="Marloes de Wit" userId="dfd1f963-b11e-48d4-981c-146a20e64c82" providerId="ADAL" clId="{5E52AB43-6BCA-43BB-984F-76A7FEA58D54}" dt="2019-04-26T10:57:06.605" v="345" actId="26606"/>
          <ac:spMkLst>
            <pc:docMk/>
            <pc:sldMk cId="3614734013" sldId="263"/>
            <ac:spMk id="41" creationId="{AB45A142-4255-493C-8284-5D566C121B10}"/>
          </ac:spMkLst>
        </pc:spChg>
        <pc:spChg chg="add">
          <ac:chgData name="Marloes de Wit" userId="dfd1f963-b11e-48d4-981c-146a20e64c82" providerId="ADAL" clId="{5E52AB43-6BCA-43BB-984F-76A7FEA58D54}" dt="2019-04-26T10:57:06.605" v="345" actId="26606"/>
          <ac:spMkLst>
            <pc:docMk/>
            <pc:sldMk cId="3614734013" sldId="263"/>
            <ac:spMk id="48" creationId="{AB45A142-4255-493C-8284-5D566C121B10}"/>
          </ac:spMkLst>
        </pc:spChg>
        <pc:graphicFrameChg chg="add mod modGraphic">
          <ac:chgData name="Marloes de Wit" userId="dfd1f963-b11e-48d4-981c-146a20e64c82" providerId="ADAL" clId="{5E52AB43-6BCA-43BB-984F-76A7FEA58D54}" dt="2019-04-26T10:55:37.292" v="337" actId="26606"/>
          <ac:graphicFrameMkLst>
            <pc:docMk/>
            <pc:sldMk cId="3614734013" sldId="263"/>
            <ac:graphicFrameMk id="5" creationId="{F02195A9-7723-4650-B32C-0E8F5C2FD95B}"/>
          </ac:graphicFrameMkLst>
        </pc:graphicFrameChg>
        <pc:cxnChg chg="add del">
          <ac:chgData name="Marloes de Wit" userId="dfd1f963-b11e-48d4-981c-146a20e64c82" providerId="ADAL" clId="{5E52AB43-6BCA-43BB-984F-76A7FEA58D54}" dt="2019-04-26T10:57:06.605" v="345" actId="26606"/>
          <ac:cxnSpMkLst>
            <pc:docMk/>
            <pc:sldMk cId="3614734013" sldId="263"/>
            <ac:cxnSpMk id="43" creationId="{38FB9660-F42F-4313-BBC4-47C007FE484C}"/>
          </ac:cxnSpMkLst>
        </pc:cxnChg>
        <pc:cxnChg chg="add">
          <ac:chgData name="Marloes de Wit" userId="dfd1f963-b11e-48d4-981c-146a20e64c82" providerId="ADAL" clId="{5E52AB43-6BCA-43BB-984F-76A7FEA58D54}" dt="2019-04-26T10:57:06.605" v="345" actId="26606"/>
          <ac:cxnSpMkLst>
            <pc:docMk/>
            <pc:sldMk cId="3614734013" sldId="263"/>
            <ac:cxnSpMk id="50" creationId="{38FB9660-F42F-4313-BBC4-47C007FE484C}"/>
          </ac:cxnSpMkLst>
        </pc:cxnChg>
      </pc:sldChg>
      <pc:sldChg chg="addSp delSp modSp add mod setBg">
        <pc:chgData name="Marloes de Wit" userId="dfd1f963-b11e-48d4-981c-146a20e64c82" providerId="ADAL" clId="{5E52AB43-6BCA-43BB-984F-76A7FEA58D54}" dt="2019-04-26T10:57:14.350" v="346" actId="26606"/>
        <pc:sldMkLst>
          <pc:docMk/>
          <pc:sldMk cId="2371317210" sldId="264"/>
        </pc:sldMkLst>
        <pc:spChg chg="mod">
          <ac:chgData name="Marloes de Wit" userId="dfd1f963-b11e-48d4-981c-146a20e64c82" providerId="ADAL" clId="{5E52AB43-6BCA-43BB-984F-76A7FEA58D54}" dt="2019-04-26T10:57:14.350" v="346" actId="26606"/>
          <ac:spMkLst>
            <pc:docMk/>
            <pc:sldMk cId="2371317210" sldId="264"/>
            <ac:spMk id="2" creationId="{BDF0C617-BAD6-4BF9-8213-4BA0FA94B6E3}"/>
          </ac:spMkLst>
        </pc:spChg>
        <pc:spChg chg="del mod">
          <ac:chgData name="Marloes de Wit" userId="dfd1f963-b11e-48d4-981c-146a20e64c82" providerId="ADAL" clId="{5E52AB43-6BCA-43BB-984F-76A7FEA58D54}" dt="2019-04-26T10:56:06.643" v="339" actId="26606"/>
          <ac:spMkLst>
            <pc:docMk/>
            <pc:sldMk cId="2371317210" sldId="264"/>
            <ac:spMk id="3" creationId="{1285EE0D-D993-4A64-ADEB-66A179FB82BF}"/>
          </ac:spMkLst>
        </pc:spChg>
        <pc:spChg chg="add del">
          <ac:chgData name="Marloes de Wit" userId="dfd1f963-b11e-48d4-981c-146a20e64c82" providerId="ADAL" clId="{5E52AB43-6BCA-43BB-984F-76A7FEA58D54}" dt="2019-04-26T10:57:14.350" v="346" actId="26606"/>
          <ac:spMkLst>
            <pc:docMk/>
            <pc:sldMk cId="2371317210" sldId="264"/>
            <ac:spMk id="10" creationId="{46C2E80F-49A6-4372-B103-219D417A55ED}"/>
          </ac:spMkLst>
        </pc:spChg>
        <pc:spChg chg="add">
          <ac:chgData name="Marloes de Wit" userId="dfd1f963-b11e-48d4-981c-146a20e64c82" providerId="ADAL" clId="{5E52AB43-6BCA-43BB-984F-76A7FEA58D54}" dt="2019-04-26T10:57:14.350" v="346" actId="26606"/>
          <ac:spMkLst>
            <pc:docMk/>
            <pc:sldMk cId="2371317210" sldId="264"/>
            <ac:spMk id="15" creationId="{1707FC24-6981-43D9-B525-C7832BA22463}"/>
          </ac:spMkLst>
        </pc:spChg>
        <pc:graphicFrameChg chg="add">
          <ac:chgData name="Marloes de Wit" userId="dfd1f963-b11e-48d4-981c-146a20e64c82" providerId="ADAL" clId="{5E52AB43-6BCA-43BB-984F-76A7FEA58D54}" dt="2019-04-26T10:56:06.643" v="339" actId="26606"/>
          <ac:graphicFrameMkLst>
            <pc:docMk/>
            <pc:sldMk cId="2371317210" sldId="264"/>
            <ac:graphicFrameMk id="5" creationId="{0096CFA7-A9DF-48CD-A3BA-063601C44398}"/>
          </ac:graphicFrameMkLst>
        </pc:graphicFrameChg>
      </pc:sldChg>
      <pc:sldChg chg="addSp delSp modSp add mod setBg">
        <pc:chgData name="Marloes de Wit" userId="dfd1f963-b11e-48d4-981c-146a20e64c82" providerId="ADAL" clId="{5E52AB43-6BCA-43BB-984F-76A7FEA58D54}" dt="2019-04-26T10:56:10.187" v="340" actId="26606"/>
        <pc:sldMkLst>
          <pc:docMk/>
          <pc:sldMk cId="4112828379" sldId="265"/>
        </pc:sldMkLst>
        <pc:spChg chg="mod">
          <ac:chgData name="Marloes de Wit" userId="dfd1f963-b11e-48d4-981c-146a20e64c82" providerId="ADAL" clId="{5E52AB43-6BCA-43BB-984F-76A7FEA58D54}" dt="2019-04-26T10:56:10.187" v="340" actId="26606"/>
          <ac:spMkLst>
            <pc:docMk/>
            <pc:sldMk cId="4112828379" sldId="265"/>
            <ac:spMk id="2" creationId="{8BBD3A0B-B6F5-4478-8DAB-EE000B6A527D}"/>
          </ac:spMkLst>
        </pc:spChg>
        <pc:spChg chg="del mod">
          <ac:chgData name="Marloes de Wit" userId="dfd1f963-b11e-48d4-981c-146a20e64c82" providerId="ADAL" clId="{5E52AB43-6BCA-43BB-984F-76A7FEA58D54}" dt="2019-04-26T10:56:10.187" v="340" actId="26606"/>
          <ac:spMkLst>
            <pc:docMk/>
            <pc:sldMk cId="4112828379" sldId="265"/>
            <ac:spMk id="3" creationId="{67ACCCB8-E2C0-4673-BCA4-9EB8922C7D60}"/>
          </ac:spMkLst>
        </pc:spChg>
        <pc:spChg chg="add">
          <ac:chgData name="Marloes de Wit" userId="dfd1f963-b11e-48d4-981c-146a20e64c82" providerId="ADAL" clId="{5E52AB43-6BCA-43BB-984F-76A7FEA58D54}" dt="2019-04-26T10:56:10.187" v="340" actId="26606"/>
          <ac:spMkLst>
            <pc:docMk/>
            <pc:sldMk cId="4112828379" sldId="265"/>
            <ac:spMk id="10" creationId="{46C2E80F-49A6-4372-B103-219D417A55ED}"/>
          </ac:spMkLst>
        </pc:spChg>
        <pc:graphicFrameChg chg="add">
          <ac:chgData name="Marloes de Wit" userId="dfd1f963-b11e-48d4-981c-146a20e64c82" providerId="ADAL" clId="{5E52AB43-6BCA-43BB-984F-76A7FEA58D54}" dt="2019-04-26T10:56:10.187" v="340" actId="26606"/>
          <ac:graphicFrameMkLst>
            <pc:docMk/>
            <pc:sldMk cId="4112828379" sldId="265"/>
            <ac:graphicFrameMk id="5" creationId="{284437D9-E346-4EAE-A289-5B05FD05594A}"/>
          </ac:graphicFrameMkLst>
        </pc:graphicFrameChg>
      </pc:sldChg>
      <pc:sldChg chg="addSp delSp modSp add mod setBg">
        <pc:chgData name="Marloes de Wit" userId="dfd1f963-b11e-48d4-981c-146a20e64c82" providerId="ADAL" clId="{5E52AB43-6BCA-43BB-984F-76A7FEA58D54}" dt="2019-04-26T10:56:16.856" v="341" actId="26606"/>
        <pc:sldMkLst>
          <pc:docMk/>
          <pc:sldMk cId="3851336807" sldId="266"/>
        </pc:sldMkLst>
        <pc:spChg chg="mod">
          <ac:chgData name="Marloes de Wit" userId="dfd1f963-b11e-48d4-981c-146a20e64c82" providerId="ADAL" clId="{5E52AB43-6BCA-43BB-984F-76A7FEA58D54}" dt="2019-04-26T10:56:16.856" v="341" actId="26606"/>
          <ac:spMkLst>
            <pc:docMk/>
            <pc:sldMk cId="3851336807" sldId="266"/>
            <ac:spMk id="2" creationId="{658D31A4-8D0D-4300-9F12-763A06378F01}"/>
          </ac:spMkLst>
        </pc:spChg>
        <pc:spChg chg="del mod">
          <ac:chgData name="Marloes de Wit" userId="dfd1f963-b11e-48d4-981c-146a20e64c82" providerId="ADAL" clId="{5E52AB43-6BCA-43BB-984F-76A7FEA58D54}" dt="2019-04-26T10:56:16.856" v="341" actId="26606"/>
          <ac:spMkLst>
            <pc:docMk/>
            <pc:sldMk cId="3851336807" sldId="266"/>
            <ac:spMk id="3" creationId="{52B51BB7-A250-4601-A640-E72DACFC20B2}"/>
          </ac:spMkLst>
        </pc:spChg>
        <pc:spChg chg="add">
          <ac:chgData name="Marloes de Wit" userId="dfd1f963-b11e-48d4-981c-146a20e64c82" providerId="ADAL" clId="{5E52AB43-6BCA-43BB-984F-76A7FEA58D54}" dt="2019-04-26T10:56:16.856" v="341" actId="26606"/>
          <ac:spMkLst>
            <pc:docMk/>
            <pc:sldMk cId="3851336807" sldId="266"/>
            <ac:spMk id="10" creationId="{46C2E80F-49A6-4372-B103-219D417A55ED}"/>
          </ac:spMkLst>
        </pc:spChg>
        <pc:graphicFrameChg chg="add">
          <ac:chgData name="Marloes de Wit" userId="dfd1f963-b11e-48d4-981c-146a20e64c82" providerId="ADAL" clId="{5E52AB43-6BCA-43BB-984F-76A7FEA58D54}" dt="2019-04-26T10:56:16.856" v="341" actId="26606"/>
          <ac:graphicFrameMkLst>
            <pc:docMk/>
            <pc:sldMk cId="3851336807" sldId="266"/>
            <ac:graphicFrameMk id="5" creationId="{ED22B9EC-1CAB-436D-9C55-10C21688B558}"/>
          </ac:graphicFrameMkLst>
        </pc:graphicFrameChg>
      </pc:sldChg>
      <pc:sldChg chg="addSp delSp modSp add mod setBg">
        <pc:chgData name="Marloes de Wit" userId="dfd1f963-b11e-48d4-981c-146a20e64c82" providerId="ADAL" clId="{5E52AB43-6BCA-43BB-984F-76A7FEA58D54}" dt="2019-04-26T10:56:22.561" v="342" actId="26606"/>
        <pc:sldMkLst>
          <pc:docMk/>
          <pc:sldMk cId="4133960276" sldId="267"/>
        </pc:sldMkLst>
        <pc:spChg chg="mod">
          <ac:chgData name="Marloes de Wit" userId="dfd1f963-b11e-48d4-981c-146a20e64c82" providerId="ADAL" clId="{5E52AB43-6BCA-43BB-984F-76A7FEA58D54}" dt="2019-04-26T10:56:22.561" v="342" actId="26606"/>
          <ac:spMkLst>
            <pc:docMk/>
            <pc:sldMk cId="4133960276" sldId="267"/>
            <ac:spMk id="2" creationId="{978F7E67-4D5E-467A-8398-D331D3FC3F5B}"/>
          </ac:spMkLst>
        </pc:spChg>
        <pc:spChg chg="del mod">
          <ac:chgData name="Marloes de Wit" userId="dfd1f963-b11e-48d4-981c-146a20e64c82" providerId="ADAL" clId="{5E52AB43-6BCA-43BB-984F-76A7FEA58D54}" dt="2019-04-26T10:56:22.561" v="342" actId="26606"/>
          <ac:spMkLst>
            <pc:docMk/>
            <pc:sldMk cId="4133960276" sldId="267"/>
            <ac:spMk id="3" creationId="{1C9060F5-A239-4EAC-8E1E-98D0A800B23D}"/>
          </ac:spMkLst>
        </pc:spChg>
        <pc:spChg chg="add">
          <ac:chgData name="Marloes de Wit" userId="dfd1f963-b11e-48d4-981c-146a20e64c82" providerId="ADAL" clId="{5E52AB43-6BCA-43BB-984F-76A7FEA58D54}" dt="2019-04-26T10:56:22.561" v="342" actId="26606"/>
          <ac:spMkLst>
            <pc:docMk/>
            <pc:sldMk cId="4133960276" sldId="267"/>
            <ac:spMk id="10" creationId="{46C2E80F-49A6-4372-B103-219D417A55ED}"/>
          </ac:spMkLst>
        </pc:spChg>
        <pc:graphicFrameChg chg="add">
          <ac:chgData name="Marloes de Wit" userId="dfd1f963-b11e-48d4-981c-146a20e64c82" providerId="ADAL" clId="{5E52AB43-6BCA-43BB-984F-76A7FEA58D54}" dt="2019-04-26T10:56:22.561" v="342" actId="26606"/>
          <ac:graphicFrameMkLst>
            <pc:docMk/>
            <pc:sldMk cId="4133960276" sldId="267"/>
            <ac:graphicFrameMk id="5" creationId="{91A18BC1-B99C-4ACB-8C1B-6ACCDAD6D31F}"/>
          </ac:graphicFrameMkLst>
        </pc:graphicFrameChg>
      </pc:sldChg>
      <pc:sldChg chg="modSp add">
        <pc:chgData name="Marloes de Wit" userId="dfd1f963-b11e-48d4-981c-146a20e64c82" providerId="ADAL" clId="{5E52AB43-6BCA-43BB-984F-76A7FEA58D54}" dt="2019-04-26T11:25:04.979" v="915" actId="20577"/>
        <pc:sldMkLst>
          <pc:docMk/>
          <pc:sldMk cId="372360141" sldId="268"/>
        </pc:sldMkLst>
        <pc:spChg chg="mod">
          <ac:chgData name="Marloes de Wit" userId="dfd1f963-b11e-48d4-981c-146a20e64c82" providerId="ADAL" clId="{5E52AB43-6BCA-43BB-984F-76A7FEA58D54}" dt="2019-04-26T10:58:00.239" v="392" actId="20577"/>
          <ac:spMkLst>
            <pc:docMk/>
            <pc:sldMk cId="372360141" sldId="268"/>
            <ac:spMk id="2" creationId="{CF18728A-A582-46B6-B3EA-8273D3ADF19A}"/>
          </ac:spMkLst>
        </pc:spChg>
        <pc:spChg chg="mod">
          <ac:chgData name="Marloes de Wit" userId="dfd1f963-b11e-48d4-981c-146a20e64c82" providerId="ADAL" clId="{5E52AB43-6BCA-43BB-984F-76A7FEA58D54}" dt="2019-04-26T11:25:04.979" v="915" actId="20577"/>
          <ac:spMkLst>
            <pc:docMk/>
            <pc:sldMk cId="372360141" sldId="268"/>
            <ac:spMk id="3" creationId="{957720B7-DC19-476B-8EE7-301331A79F5C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10E6BF-CE7E-4285-8733-F5BABE49C1A2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DF372D1-58E5-4606-AD23-8ABD151D5C4B}">
      <dgm:prSet/>
      <dgm:spPr/>
      <dgm:t>
        <a:bodyPr/>
        <a:lstStyle/>
        <a:p>
          <a:r>
            <a:rPr lang="nl-NL"/>
            <a:t>Voorzitter</a:t>
          </a:r>
          <a:endParaRPr lang="en-US"/>
        </a:p>
      </dgm:t>
    </dgm:pt>
    <dgm:pt modelId="{C12EBAD2-E169-4F4D-8903-DB6C677F5291}" type="parTrans" cxnId="{3ADA64FB-AEDF-4028-B781-3110904AA1BB}">
      <dgm:prSet/>
      <dgm:spPr/>
      <dgm:t>
        <a:bodyPr/>
        <a:lstStyle/>
        <a:p>
          <a:endParaRPr lang="en-US"/>
        </a:p>
      </dgm:t>
    </dgm:pt>
    <dgm:pt modelId="{77691D26-053F-4C77-BF95-83BF296E1037}" type="sibTrans" cxnId="{3ADA64FB-AEDF-4028-B781-3110904AA1BB}">
      <dgm:prSet/>
      <dgm:spPr/>
      <dgm:t>
        <a:bodyPr/>
        <a:lstStyle/>
        <a:p>
          <a:endParaRPr lang="en-US"/>
        </a:p>
      </dgm:t>
    </dgm:pt>
    <dgm:pt modelId="{753BEFE6-B80F-43C8-8028-831A53508BD5}">
      <dgm:prSet/>
      <dgm:spPr/>
      <dgm:t>
        <a:bodyPr/>
        <a:lstStyle/>
        <a:p>
          <a:r>
            <a:rPr lang="nl-NL"/>
            <a:t>Plant</a:t>
          </a:r>
          <a:endParaRPr lang="en-US"/>
        </a:p>
      </dgm:t>
    </dgm:pt>
    <dgm:pt modelId="{6CE8CC2E-3E86-48DA-955A-E359C52381F4}" type="parTrans" cxnId="{DC21E540-E10C-4252-83DB-DDF290785497}">
      <dgm:prSet/>
      <dgm:spPr/>
      <dgm:t>
        <a:bodyPr/>
        <a:lstStyle/>
        <a:p>
          <a:endParaRPr lang="en-US"/>
        </a:p>
      </dgm:t>
    </dgm:pt>
    <dgm:pt modelId="{08CEDAF2-8252-4028-9EBB-1077EB7C9074}" type="sibTrans" cxnId="{DC21E540-E10C-4252-83DB-DDF290785497}">
      <dgm:prSet/>
      <dgm:spPr/>
      <dgm:t>
        <a:bodyPr/>
        <a:lstStyle/>
        <a:p>
          <a:endParaRPr lang="en-US"/>
        </a:p>
      </dgm:t>
    </dgm:pt>
    <dgm:pt modelId="{CED40475-1AA0-4C9B-B685-74CBA0BD76D1}">
      <dgm:prSet/>
      <dgm:spPr/>
      <dgm:t>
        <a:bodyPr/>
        <a:lstStyle/>
        <a:p>
          <a:r>
            <a:rPr lang="nl-NL"/>
            <a:t>Brononderzoeker</a:t>
          </a:r>
          <a:endParaRPr lang="en-US"/>
        </a:p>
      </dgm:t>
    </dgm:pt>
    <dgm:pt modelId="{DA7901FD-311B-45F0-A401-14C272B94272}" type="parTrans" cxnId="{5703808C-F990-49EA-ACEB-176826328CBA}">
      <dgm:prSet/>
      <dgm:spPr/>
      <dgm:t>
        <a:bodyPr/>
        <a:lstStyle/>
        <a:p>
          <a:endParaRPr lang="en-US"/>
        </a:p>
      </dgm:t>
    </dgm:pt>
    <dgm:pt modelId="{C950E56B-9D7D-40CD-B769-F5F73F52E747}" type="sibTrans" cxnId="{5703808C-F990-49EA-ACEB-176826328CBA}">
      <dgm:prSet/>
      <dgm:spPr/>
      <dgm:t>
        <a:bodyPr/>
        <a:lstStyle/>
        <a:p>
          <a:endParaRPr lang="en-US"/>
        </a:p>
      </dgm:t>
    </dgm:pt>
    <dgm:pt modelId="{5DB23E1A-4D8B-4C88-BAAE-A75F06AC64D8}">
      <dgm:prSet/>
      <dgm:spPr/>
      <dgm:t>
        <a:bodyPr/>
        <a:lstStyle/>
        <a:p>
          <a:r>
            <a:rPr lang="nl-NL"/>
            <a:t>Bedrijfsman</a:t>
          </a:r>
          <a:endParaRPr lang="en-US"/>
        </a:p>
      </dgm:t>
    </dgm:pt>
    <dgm:pt modelId="{A59AC4C3-C5D5-4668-ABC3-9C9A16613DF6}" type="parTrans" cxnId="{A148A926-DC54-48F7-ACE2-E224B90F6648}">
      <dgm:prSet/>
      <dgm:spPr/>
      <dgm:t>
        <a:bodyPr/>
        <a:lstStyle/>
        <a:p>
          <a:endParaRPr lang="en-US"/>
        </a:p>
      </dgm:t>
    </dgm:pt>
    <dgm:pt modelId="{74B61B66-9FB3-486B-A581-F8257C9AF6B0}" type="sibTrans" cxnId="{A148A926-DC54-48F7-ACE2-E224B90F6648}">
      <dgm:prSet/>
      <dgm:spPr/>
      <dgm:t>
        <a:bodyPr/>
        <a:lstStyle/>
        <a:p>
          <a:endParaRPr lang="en-US"/>
        </a:p>
      </dgm:t>
    </dgm:pt>
    <dgm:pt modelId="{892398C8-30CE-4C96-B447-32731504919C}">
      <dgm:prSet/>
      <dgm:spPr/>
      <dgm:t>
        <a:bodyPr/>
        <a:lstStyle/>
        <a:p>
          <a:r>
            <a:rPr lang="nl-NL"/>
            <a:t>Afmaker</a:t>
          </a:r>
          <a:endParaRPr lang="en-US"/>
        </a:p>
      </dgm:t>
    </dgm:pt>
    <dgm:pt modelId="{5FD2E4B8-9544-4DA2-8902-02603F1DFCD9}" type="parTrans" cxnId="{685EC106-BFBA-4669-A031-0ABF007375A0}">
      <dgm:prSet/>
      <dgm:spPr/>
      <dgm:t>
        <a:bodyPr/>
        <a:lstStyle/>
        <a:p>
          <a:endParaRPr lang="en-US"/>
        </a:p>
      </dgm:t>
    </dgm:pt>
    <dgm:pt modelId="{81BBDE77-E750-494C-89F8-BEB2AD2FABDD}" type="sibTrans" cxnId="{685EC106-BFBA-4669-A031-0ABF007375A0}">
      <dgm:prSet/>
      <dgm:spPr/>
      <dgm:t>
        <a:bodyPr/>
        <a:lstStyle/>
        <a:p>
          <a:endParaRPr lang="en-US"/>
        </a:p>
      </dgm:t>
    </dgm:pt>
    <dgm:pt modelId="{DF19E922-3D14-4407-B47F-356D438DF7BC}">
      <dgm:prSet/>
      <dgm:spPr/>
      <dgm:t>
        <a:bodyPr/>
        <a:lstStyle/>
        <a:p>
          <a:r>
            <a:rPr lang="nl-NL"/>
            <a:t>Monitor</a:t>
          </a:r>
          <a:endParaRPr lang="en-US"/>
        </a:p>
      </dgm:t>
    </dgm:pt>
    <dgm:pt modelId="{EF8F4952-1651-4D99-9DFF-4730EA2FAED0}" type="parTrans" cxnId="{B3845B80-591B-4ECD-9C2A-F1F167639B38}">
      <dgm:prSet/>
      <dgm:spPr/>
      <dgm:t>
        <a:bodyPr/>
        <a:lstStyle/>
        <a:p>
          <a:endParaRPr lang="en-US"/>
        </a:p>
      </dgm:t>
    </dgm:pt>
    <dgm:pt modelId="{C256677F-BCA3-4B03-B30C-061247143CF3}" type="sibTrans" cxnId="{B3845B80-591B-4ECD-9C2A-F1F167639B38}">
      <dgm:prSet/>
      <dgm:spPr/>
      <dgm:t>
        <a:bodyPr/>
        <a:lstStyle/>
        <a:p>
          <a:endParaRPr lang="en-US"/>
        </a:p>
      </dgm:t>
    </dgm:pt>
    <dgm:pt modelId="{57EE9D4F-ECE0-4D38-B68D-63DC2070C947}">
      <dgm:prSet/>
      <dgm:spPr/>
      <dgm:t>
        <a:bodyPr/>
        <a:lstStyle/>
        <a:p>
          <a:r>
            <a:rPr lang="nl-NL"/>
            <a:t>Vormer</a:t>
          </a:r>
          <a:endParaRPr lang="en-US"/>
        </a:p>
      </dgm:t>
    </dgm:pt>
    <dgm:pt modelId="{BA631CE1-61ED-4C8D-A494-71ADE6FF176F}" type="parTrans" cxnId="{147B9630-073C-457F-81D4-068CC534956B}">
      <dgm:prSet/>
      <dgm:spPr/>
      <dgm:t>
        <a:bodyPr/>
        <a:lstStyle/>
        <a:p>
          <a:endParaRPr lang="en-US"/>
        </a:p>
      </dgm:t>
    </dgm:pt>
    <dgm:pt modelId="{36D28A55-AA70-45E1-B682-653C3A4F815A}" type="sibTrans" cxnId="{147B9630-073C-457F-81D4-068CC534956B}">
      <dgm:prSet/>
      <dgm:spPr/>
      <dgm:t>
        <a:bodyPr/>
        <a:lstStyle/>
        <a:p>
          <a:endParaRPr lang="en-US"/>
        </a:p>
      </dgm:t>
    </dgm:pt>
    <dgm:pt modelId="{777CC568-769C-4CFB-B03E-3E8D66D15A94}">
      <dgm:prSet/>
      <dgm:spPr/>
      <dgm:t>
        <a:bodyPr/>
        <a:lstStyle/>
        <a:p>
          <a:r>
            <a:rPr lang="nl-NL"/>
            <a:t>Groepswerker</a:t>
          </a:r>
          <a:endParaRPr lang="en-US"/>
        </a:p>
      </dgm:t>
    </dgm:pt>
    <dgm:pt modelId="{4869EA19-59A7-4718-90C2-FDEFE6487AAF}" type="parTrans" cxnId="{30F407AA-EC5D-4A9A-B662-C90A0788FC37}">
      <dgm:prSet/>
      <dgm:spPr/>
      <dgm:t>
        <a:bodyPr/>
        <a:lstStyle/>
        <a:p>
          <a:endParaRPr lang="en-US"/>
        </a:p>
      </dgm:t>
    </dgm:pt>
    <dgm:pt modelId="{04F9E694-661C-4810-A883-1A36FB8CBCE7}" type="sibTrans" cxnId="{30F407AA-EC5D-4A9A-B662-C90A0788FC37}">
      <dgm:prSet/>
      <dgm:spPr/>
      <dgm:t>
        <a:bodyPr/>
        <a:lstStyle/>
        <a:p>
          <a:endParaRPr lang="en-US"/>
        </a:p>
      </dgm:t>
    </dgm:pt>
    <dgm:pt modelId="{7C2C25EC-6548-4AFB-925B-17EDB95D9B04}">
      <dgm:prSet/>
      <dgm:spPr/>
      <dgm:t>
        <a:bodyPr/>
        <a:lstStyle/>
        <a:p>
          <a:r>
            <a:rPr lang="nl-NL"/>
            <a:t>Specialist</a:t>
          </a:r>
          <a:endParaRPr lang="en-US"/>
        </a:p>
      </dgm:t>
    </dgm:pt>
    <dgm:pt modelId="{B2C90C06-8F1C-47C1-97A6-18ED4CCAE38D}" type="parTrans" cxnId="{2930999A-7AE3-4966-B696-D47163D91621}">
      <dgm:prSet/>
      <dgm:spPr/>
      <dgm:t>
        <a:bodyPr/>
        <a:lstStyle/>
        <a:p>
          <a:endParaRPr lang="en-US"/>
        </a:p>
      </dgm:t>
    </dgm:pt>
    <dgm:pt modelId="{0AD2AAA2-4D5B-4BB5-9C48-DB9820A93E85}" type="sibTrans" cxnId="{2930999A-7AE3-4966-B696-D47163D91621}">
      <dgm:prSet/>
      <dgm:spPr/>
      <dgm:t>
        <a:bodyPr/>
        <a:lstStyle/>
        <a:p>
          <a:endParaRPr lang="en-US"/>
        </a:p>
      </dgm:t>
    </dgm:pt>
    <dgm:pt modelId="{4788AD0C-9A5B-4847-9D47-4C7E46E69FAD}" type="pres">
      <dgm:prSet presAssocID="{9210E6BF-CE7E-4285-8733-F5BABE49C1A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1B7D2C5-0816-4D6F-AABD-DB402F19FD05}" type="pres">
      <dgm:prSet presAssocID="{CDF372D1-58E5-4606-AD23-8ABD151D5C4B}" presName="linNode" presStyleCnt="0"/>
      <dgm:spPr/>
    </dgm:pt>
    <dgm:pt modelId="{58B9CE25-DF9C-4732-9EDE-16E1FA035E02}" type="pres">
      <dgm:prSet presAssocID="{CDF372D1-58E5-4606-AD23-8ABD151D5C4B}" presName="parentText" presStyleLbl="node1" presStyleIdx="0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62D1656-B709-46BE-8237-7272D95DCDD1}" type="pres">
      <dgm:prSet presAssocID="{77691D26-053F-4C77-BF95-83BF296E1037}" presName="sp" presStyleCnt="0"/>
      <dgm:spPr/>
    </dgm:pt>
    <dgm:pt modelId="{011379A3-9498-4A4D-B987-E90465C8A338}" type="pres">
      <dgm:prSet presAssocID="{753BEFE6-B80F-43C8-8028-831A53508BD5}" presName="linNode" presStyleCnt="0"/>
      <dgm:spPr/>
    </dgm:pt>
    <dgm:pt modelId="{40CA7A1E-24FA-4774-AF33-C6DE1BAA3A44}" type="pres">
      <dgm:prSet presAssocID="{753BEFE6-B80F-43C8-8028-831A53508BD5}" presName="parentText" presStyleLbl="node1" presStyleIdx="1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046016D-4A82-4DA5-9E2E-9ABD2FDB0D01}" type="pres">
      <dgm:prSet presAssocID="{08CEDAF2-8252-4028-9EBB-1077EB7C9074}" presName="sp" presStyleCnt="0"/>
      <dgm:spPr/>
    </dgm:pt>
    <dgm:pt modelId="{E1FE2D68-8FEA-41E3-B25B-31EEB00852C7}" type="pres">
      <dgm:prSet presAssocID="{CED40475-1AA0-4C9B-B685-74CBA0BD76D1}" presName="linNode" presStyleCnt="0"/>
      <dgm:spPr/>
    </dgm:pt>
    <dgm:pt modelId="{E74AD73D-6607-42FC-AAF7-3CD4E2C46B4B}" type="pres">
      <dgm:prSet presAssocID="{CED40475-1AA0-4C9B-B685-74CBA0BD76D1}" presName="parentText" presStyleLbl="node1" presStyleIdx="2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3FEE280-9DF5-445F-A83B-57053C097710}" type="pres">
      <dgm:prSet presAssocID="{C950E56B-9D7D-40CD-B769-F5F73F52E747}" presName="sp" presStyleCnt="0"/>
      <dgm:spPr/>
    </dgm:pt>
    <dgm:pt modelId="{8E641264-8132-4D8D-82C2-33D5FD1284EE}" type="pres">
      <dgm:prSet presAssocID="{5DB23E1A-4D8B-4C88-BAAE-A75F06AC64D8}" presName="linNode" presStyleCnt="0"/>
      <dgm:spPr/>
    </dgm:pt>
    <dgm:pt modelId="{90320D68-F275-4579-94A9-9B0D74806469}" type="pres">
      <dgm:prSet presAssocID="{5DB23E1A-4D8B-4C88-BAAE-A75F06AC64D8}" presName="parentText" presStyleLbl="node1" presStyleIdx="3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BD72528-3CAA-442D-95A3-51573B687D73}" type="pres">
      <dgm:prSet presAssocID="{74B61B66-9FB3-486B-A581-F8257C9AF6B0}" presName="sp" presStyleCnt="0"/>
      <dgm:spPr/>
    </dgm:pt>
    <dgm:pt modelId="{6CBD0476-BAC9-43C6-A9B7-55FE268565EC}" type="pres">
      <dgm:prSet presAssocID="{892398C8-30CE-4C96-B447-32731504919C}" presName="linNode" presStyleCnt="0"/>
      <dgm:spPr/>
    </dgm:pt>
    <dgm:pt modelId="{F5FCFF2D-92AF-4729-8C3A-592388FF5577}" type="pres">
      <dgm:prSet presAssocID="{892398C8-30CE-4C96-B447-32731504919C}" presName="parentText" presStyleLbl="node1" presStyleIdx="4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CE46D4F-23D7-4299-869B-0EC7EEBFA901}" type="pres">
      <dgm:prSet presAssocID="{81BBDE77-E750-494C-89F8-BEB2AD2FABDD}" presName="sp" presStyleCnt="0"/>
      <dgm:spPr/>
    </dgm:pt>
    <dgm:pt modelId="{39376DA7-6700-4DA8-8B96-973D7B59E00A}" type="pres">
      <dgm:prSet presAssocID="{DF19E922-3D14-4407-B47F-356D438DF7BC}" presName="linNode" presStyleCnt="0"/>
      <dgm:spPr/>
    </dgm:pt>
    <dgm:pt modelId="{A5F7DD19-213F-4DBD-922B-385606E5EA90}" type="pres">
      <dgm:prSet presAssocID="{DF19E922-3D14-4407-B47F-356D438DF7BC}" presName="parentText" presStyleLbl="node1" presStyleIdx="5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C7405FB-1607-4EB3-8F69-236903367D7E}" type="pres">
      <dgm:prSet presAssocID="{C256677F-BCA3-4B03-B30C-061247143CF3}" presName="sp" presStyleCnt="0"/>
      <dgm:spPr/>
    </dgm:pt>
    <dgm:pt modelId="{26649309-1098-4A01-897C-DFF58BFA636C}" type="pres">
      <dgm:prSet presAssocID="{57EE9D4F-ECE0-4D38-B68D-63DC2070C947}" presName="linNode" presStyleCnt="0"/>
      <dgm:spPr/>
    </dgm:pt>
    <dgm:pt modelId="{9B9EEB98-E6BC-44FB-99AF-B8F3C6B41D33}" type="pres">
      <dgm:prSet presAssocID="{57EE9D4F-ECE0-4D38-B68D-63DC2070C947}" presName="parentText" presStyleLbl="node1" presStyleIdx="6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8FB8486-45B1-4BBC-AA40-A5D66C3C4958}" type="pres">
      <dgm:prSet presAssocID="{36D28A55-AA70-45E1-B682-653C3A4F815A}" presName="sp" presStyleCnt="0"/>
      <dgm:spPr/>
    </dgm:pt>
    <dgm:pt modelId="{D5CF2909-AAAB-4023-A8D3-830D445B5951}" type="pres">
      <dgm:prSet presAssocID="{777CC568-769C-4CFB-B03E-3E8D66D15A94}" presName="linNode" presStyleCnt="0"/>
      <dgm:spPr/>
    </dgm:pt>
    <dgm:pt modelId="{3DB8D484-6059-45EB-A7AF-F1E77D8BE219}" type="pres">
      <dgm:prSet presAssocID="{777CC568-769C-4CFB-B03E-3E8D66D15A94}" presName="parentText" presStyleLbl="node1" presStyleIdx="7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E2E821F-FE0C-4DEB-AC39-68909AA76F7F}" type="pres">
      <dgm:prSet presAssocID="{04F9E694-661C-4810-A883-1A36FB8CBCE7}" presName="sp" presStyleCnt="0"/>
      <dgm:spPr/>
    </dgm:pt>
    <dgm:pt modelId="{F285BA39-E319-4A13-B29A-024AEF69103A}" type="pres">
      <dgm:prSet presAssocID="{7C2C25EC-6548-4AFB-925B-17EDB95D9B04}" presName="linNode" presStyleCnt="0"/>
      <dgm:spPr/>
    </dgm:pt>
    <dgm:pt modelId="{C26B7EB1-1050-4D33-9FBD-FFB558192A3A}" type="pres">
      <dgm:prSet presAssocID="{7C2C25EC-6548-4AFB-925B-17EDB95D9B04}" presName="parentText" presStyleLbl="node1" presStyleIdx="8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147B9630-073C-457F-81D4-068CC534956B}" srcId="{9210E6BF-CE7E-4285-8733-F5BABE49C1A2}" destId="{57EE9D4F-ECE0-4D38-B68D-63DC2070C947}" srcOrd="6" destOrd="0" parTransId="{BA631CE1-61ED-4C8D-A494-71ADE6FF176F}" sibTransId="{36D28A55-AA70-45E1-B682-653C3A4F815A}"/>
    <dgm:cxn modelId="{6592A25D-9AB0-4DCC-8653-2A2EB212C7FE}" type="presOf" srcId="{5DB23E1A-4D8B-4C88-BAAE-A75F06AC64D8}" destId="{90320D68-F275-4579-94A9-9B0D74806469}" srcOrd="0" destOrd="0" presId="urn:microsoft.com/office/officeart/2005/8/layout/vList5"/>
    <dgm:cxn modelId="{3307B997-C4FD-4DED-B97D-C9F86F12D774}" type="presOf" srcId="{753BEFE6-B80F-43C8-8028-831A53508BD5}" destId="{40CA7A1E-24FA-4774-AF33-C6DE1BAA3A44}" srcOrd="0" destOrd="0" presId="urn:microsoft.com/office/officeart/2005/8/layout/vList5"/>
    <dgm:cxn modelId="{30F407AA-EC5D-4A9A-B662-C90A0788FC37}" srcId="{9210E6BF-CE7E-4285-8733-F5BABE49C1A2}" destId="{777CC568-769C-4CFB-B03E-3E8D66D15A94}" srcOrd="7" destOrd="0" parTransId="{4869EA19-59A7-4718-90C2-FDEFE6487AAF}" sibTransId="{04F9E694-661C-4810-A883-1A36FB8CBCE7}"/>
    <dgm:cxn modelId="{3BA47703-CCD6-40CC-BBC1-87452DF95DEE}" type="presOf" srcId="{7C2C25EC-6548-4AFB-925B-17EDB95D9B04}" destId="{C26B7EB1-1050-4D33-9FBD-FFB558192A3A}" srcOrd="0" destOrd="0" presId="urn:microsoft.com/office/officeart/2005/8/layout/vList5"/>
    <dgm:cxn modelId="{68D05CCC-D463-48F3-87AB-C63664004C0C}" type="presOf" srcId="{9210E6BF-CE7E-4285-8733-F5BABE49C1A2}" destId="{4788AD0C-9A5B-4847-9D47-4C7E46E69FAD}" srcOrd="0" destOrd="0" presId="urn:microsoft.com/office/officeart/2005/8/layout/vList5"/>
    <dgm:cxn modelId="{2930999A-7AE3-4966-B696-D47163D91621}" srcId="{9210E6BF-CE7E-4285-8733-F5BABE49C1A2}" destId="{7C2C25EC-6548-4AFB-925B-17EDB95D9B04}" srcOrd="8" destOrd="0" parTransId="{B2C90C06-8F1C-47C1-97A6-18ED4CCAE38D}" sibTransId="{0AD2AAA2-4D5B-4BB5-9C48-DB9820A93E85}"/>
    <dgm:cxn modelId="{A148A926-DC54-48F7-ACE2-E224B90F6648}" srcId="{9210E6BF-CE7E-4285-8733-F5BABE49C1A2}" destId="{5DB23E1A-4D8B-4C88-BAAE-A75F06AC64D8}" srcOrd="3" destOrd="0" parTransId="{A59AC4C3-C5D5-4668-ABC3-9C9A16613DF6}" sibTransId="{74B61B66-9FB3-486B-A581-F8257C9AF6B0}"/>
    <dgm:cxn modelId="{59B5BCEF-6A5B-4162-8FCA-F48A452807D5}" type="presOf" srcId="{777CC568-769C-4CFB-B03E-3E8D66D15A94}" destId="{3DB8D484-6059-45EB-A7AF-F1E77D8BE219}" srcOrd="0" destOrd="0" presId="urn:microsoft.com/office/officeart/2005/8/layout/vList5"/>
    <dgm:cxn modelId="{9E1D9A01-1617-4B22-8AF2-3D383EA27599}" type="presOf" srcId="{892398C8-30CE-4C96-B447-32731504919C}" destId="{F5FCFF2D-92AF-4729-8C3A-592388FF5577}" srcOrd="0" destOrd="0" presId="urn:microsoft.com/office/officeart/2005/8/layout/vList5"/>
    <dgm:cxn modelId="{3ADA64FB-AEDF-4028-B781-3110904AA1BB}" srcId="{9210E6BF-CE7E-4285-8733-F5BABE49C1A2}" destId="{CDF372D1-58E5-4606-AD23-8ABD151D5C4B}" srcOrd="0" destOrd="0" parTransId="{C12EBAD2-E169-4F4D-8903-DB6C677F5291}" sibTransId="{77691D26-053F-4C77-BF95-83BF296E1037}"/>
    <dgm:cxn modelId="{5703808C-F990-49EA-ACEB-176826328CBA}" srcId="{9210E6BF-CE7E-4285-8733-F5BABE49C1A2}" destId="{CED40475-1AA0-4C9B-B685-74CBA0BD76D1}" srcOrd="2" destOrd="0" parTransId="{DA7901FD-311B-45F0-A401-14C272B94272}" sibTransId="{C950E56B-9D7D-40CD-B769-F5F73F52E747}"/>
    <dgm:cxn modelId="{DC21E540-E10C-4252-83DB-DDF290785497}" srcId="{9210E6BF-CE7E-4285-8733-F5BABE49C1A2}" destId="{753BEFE6-B80F-43C8-8028-831A53508BD5}" srcOrd="1" destOrd="0" parTransId="{6CE8CC2E-3E86-48DA-955A-E359C52381F4}" sibTransId="{08CEDAF2-8252-4028-9EBB-1077EB7C9074}"/>
    <dgm:cxn modelId="{B3845B80-591B-4ECD-9C2A-F1F167639B38}" srcId="{9210E6BF-CE7E-4285-8733-F5BABE49C1A2}" destId="{DF19E922-3D14-4407-B47F-356D438DF7BC}" srcOrd="5" destOrd="0" parTransId="{EF8F4952-1651-4D99-9DFF-4730EA2FAED0}" sibTransId="{C256677F-BCA3-4B03-B30C-061247143CF3}"/>
    <dgm:cxn modelId="{62EDB3E9-B124-4839-AD12-FCCEC6CB7852}" type="presOf" srcId="{CDF372D1-58E5-4606-AD23-8ABD151D5C4B}" destId="{58B9CE25-DF9C-4732-9EDE-16E1FA035E02}" srcOrd="0" destOrd="0" presId="urn:microsoft.com/office/officeart/2005/8/layout/vList5"/>
    <dgm:cxn modelId="{35A8B801-0C09-46B8-8F2D-E120B3704089}" type="presOf" srcId="{DF19E922-3D14-4407-B47F-356D438DF7BC}" destId="{A5F7DD19-213F-4DBD-922B-385606E5EA90}" srcOrd="0" destOrd="0" presId="urn:microsoft.com/office/officeart/2005/8/layout/vList5"/>
    <dgm:cxn modelId="{A114A6D3-FD15-424E-B7E6-30872CD02293}" type="presOf" srcId="{CED40475-1AA0-4C9B-B685-74CBA0BD76D1}" destId="{E74AD73D-6607-42FC-AAF7-3CD4E2C46B4B}" srcOrd="0" destOrd="0" presId="urn:microsoft.com/office/officeart/2005/8/layout/vList5"/>
    <dgm:cxn modelId="{A9C4CB2A-22F2-490F-A97A-74822D69FEFC}" type="presOf" srcId="{57EE9D4F-ECE0-4D38-B68D-63DC2070C947}" destId="{9B9EEB98-E6BC-44FB-99AF-B8F3C6B41D33}" srcOrd="0" destOrd="0" presId="urn:microsoft.com/office/officeart/2005/8/layout/vList5"/>
    <dgm:cxn modelId="{685EC106-BFBA-4669-A031-0ABF007375A0}" srcId="{9210E6BF-CE7E-4285-8733-F5BABE49C1A2}" destId="{892398C8-30CE-4C96-B447-32731504919C}" srcOrd="4" destOrd="0" parTransId="{5FD2E4B8-9544-4DA2-8902-02603F1DFCD9}" sibTransId="{81BBDE77-E750-494C-89F8-BEB2AD2FABDD}"/>
    <dgm:cxn modelId="{01A735CA-37BD-4C66-BCC2-D356B469CE05}" type="presParOf" srcId="{4788AD0C-9A5B-4847-9D47-4C7E46E69FAD}" destId="{41B7D2C5-0816-4D6F-AABD-DB402F19FD05}" srcOrd="0" destOrd="0" presId="urn:microsoft.com/office/officeart/2005/8/layout/vList5"/>
    <dgm:cxn modelId="{1614875D-9760-4A69-8B06-BDF396780FFF}" type="presParOf" srcId="{41B7D2C5-0816-4D6F-AABD-DB402F19FD05}" destId="{58B9CE25-DF9C-4732-9EDE-16E1FA035E02}" srcOrd="0" destOrd="0" presId="urn:microsoft.com/office/officeart/2005/8/layout/vList5"/>
    <dgm:cxn modelId="{69DEC448-F00C-40B8-A259-5CA00335AAD9}" type="presParOf" srcId="{4788AD0C-9A5B-4847-9D47-4C7E46E69FAD}" destId="{662D1656-B709-46BE-8237-7272D95DCDD1}" srcOrd="1" destOrd="0" presId="urn:microsoft.com/office/officeart/2005/8/layout/vList5"/>
    <dgm:cxn modelId="{0D36CE02-3A25-4B05-88CA-4CDF586B6468}" type="presParOf" srcId="{4788AD0C-9A5B-4847-9D47-4C7E46E69FAD}" destId="{011379A3-9498-4A4D-B987-E90465C8A338}" srcOrd="2" destOrd="0" presId="urn:microsoft.com/office/officeart/2005/8/layout/vList5"/>
    <dgm:cxn modelId="{F154EB33-9B9E-48BF-9A17-91AC5518415D}" type="presParOf" srcId="{011379A3-9498-4A4D-B987-E90465C8A338}" destId="{40CA7A1E-24FA-4774-AF33-C6DE1BAA3A44}" srcOrd="0" destOrd="0" presId="urn:microsoft.com/office/officeart/2005/8/layout/vList5"/>
    <dgm:cxn modelId="{51A8820E-5A33-4863-AD04-C5AFB5990582}" type="presParOf" srcId="{4788AD0C-9A5B-4847-9D47-4C7E46E69FAD}" destId="{E046016D-4A82-4DA5-9E2E-9ABD2FDB0D01}" srcOrd="3" destOrd="0" presId="urn:microsoft.com/office/officeart/2005/8/layout/vList5"/>
    <dgm:cxn modelId="{C03164E5-0B31-4A38-BBBF-6A1EDCA29B92}" type="presParOf" srcId="{4788AD0C-9A5B-4847-9D47-4C7E46E69FAD}" destId="{E1FE2D68-8FEA-41E3-B25B-31EEB00852C7}" srcOrd="4" destOrd="0" presId="urn:microsoft.com/office/officeart/2005/8/layout/vList5"/>
    <dgm:cxn modelId="{BD3A5BDF-2A7C-4C07-B342-FF8CC7B1AF8B}" type="presParOf" srcId="{E1FE2D68-8FEA-41E3-B25B-31EEB00852C7}" destId="{E74AD73D-6607-42FC-AAF7-3CD4E2C46B4B}" srcOrd="0" destOrd="0" presId="urn:microsoft.com/office/officeart/2005/8/layout/vList5"/>
    <dgm:cxn modelId="{7C6AB3BA-084C-4FE6-BBA6-6A4A68E1DABF}" type="presParOf" srcId="{4788AD0C-9A5B-4847-9D47-4C7E46E69FAD}" destId="{73FEE280-9DF5-445F-A83B-57053C097710}" srcOrd="5" destOrd="0" presId="urn:microsoft.com/office/officeart/2005/8/layout/vList5"/>
    <dgm:cxn modelId="{3807B33C-D5EE-4303-BEA9-DAECD8AC8EBD}" type="presParOf" srcId="{4788AD0C-9A5B-4847-9D47-4C7E46E69FAD}" destId="{8E641264-8132-4D8D-82C2-33D5FD1284EE}" srcOrd="6" destOrd="0" presId="urn:microsoft.com/office/officeart/2005/8/layout/vList5"/>
    <dgm:cxn modelId="{4B005A41-553E-484F-A996-FB97C89333D6}" type="presParOf" srcId="{8E641264-8132-4D8D-82C2-33D5FD1284EE}" destId="{90320D68-F275-4579-94A9-9B0D74806469}" srcOrd="0" destOrd="0" presId="urn:microsoft.com/office/officeart/2005/8/layout/vList5"/>
    <dgm:cxn modelId="{65D904A1-916D-4C2B-8F5E-8F42CA027EB5}" type="presParOf" srcId="{4788AD0C-9A5B-4847-9D47-4C7E46E69FAD}" destId="{1BD72528-3CAA-442D-95A3-51573B687D73}" srcOrd="7" destOrd="0" presId="urn:microsoft.com/office/officeart/2005/8/layout/vList5"/>
    <dgm:cxn modelId="{6BED26DC-43B0-4725-8889-9ECCB32CB2E7}" type="presParOf" srcId="{4788AD0C-9A5B-4847-9D47-4C7E46E69FAD}" destId="{6CBD0476-BAC9-43C6-A9B7-55FE268565EC}" srcOrd="8" destOrd="0" presId="urn:microsoft.com/office/officeart/2005/8/layout/vList5"/>
    <dgm:cxn modelId="{755145FA-C4B8-474C-A76A-7B3B39C79140}" type="presParOf" srcId="{6CBD0476-BAC9-43C6-A9B7-55FE268565EC}" destId="{F5FCFF2D-92AF-4729-8C3A-592388FF5577}" srcOrd="0" destOrd="0" presId="urn:microsoft.com/office/officeart/2005/8/layout/vList5"/>
    <dgm:cxn modelId="{E8404720-1D2B-48C5-8038-3F112044C909}" type="presParOf" srcId="{4788AD0C-9A5B-4847-9D47-4C7E46E69FAD}" destId="{1CE46D4F-23D7-4299-869B-0EC7EEBFA901}" srcOrd="9" destOrd="0" presId="urn:microsoft.com/office/officeart/2005/8/layout/vList5"/>
    <dgm:cxn modelId="{09D4B731-9F81-40D6-BCA3-CA83C39B30D7}" type="presParOf" srcId="{4788AD0C-9A5B-4847-9D47-4C7E46E69FAD}" destId="{39376DA7-6700-4DA8-8B96-973D7B59E00A}" srcOrd="10" destOrd="0" presId="urn:microsoft.com/office/officeart/2005/8/layout/vList5"/>
    <dgm:cxn modelId="{8491186F-326A-4E2D-B20C-005087AED9EE}" type="presParOf" srcId="{39376DA7-6700-4DA8-8B96-973D7B59E00A}" destId="{A5F7DD19-213F-4DBD-922B-385606E5EA90}" srcOrd="0" destOrd="0" presId="urn:microsoft.com/office/officeart/2005/8/layout/vList5"/>
    <dgm:cxn modelId="{933DF496-D556-4678-A440-172769556B62}" type="presParOf" srcId="{4788AD0C-9A5B-4847-9D47-4C7E46E69FAD}" destId="{1C7405FB-1607-4EB3-8F69-236903367D7E}" srcOrd="11" destOrd="0" presId="urn:microsoft.com/office/officeart/2005/8/layout/vList5"/>
    <dgm:cxn modelId="{294241AC-B5C3-4F0F-B8DC-E51CD3F20ED1}" type="presParOf" srcId="{4788AD0C-9A5B-4847-9D47-4C7E46E69FAD}" destId="{26649309-1098-4A01-897C-DFF58BFA636C}" srcOrd="12" destOrd="0" presId="urn:microsoft.com/office/officeart/2005/8/layout/vList5"/>
    <dgm:cxn modelId="{DC67F771-458B-4B9D-A3C7-426EABB59323}" type="presParOf" srcId="{26649309-1098-4A01-897C-DFF58BFA636C}" destId="{9B9EEB98-E6BC-44FB-99AF-B8F3C6B41D33}" srcOrd="0" destOrd="0" presId="urn:microsoft.com/office/officeart/2005/8/layout/vList5"/>
    <dgm:cxn modelId="{C9343327-9D8F-4B63-AB53-552E2DEE8A45}" type="presParOf" srcId="{4788AD0C-9A5B-4847-9D47-4C7E46E69FAD}" destId="{A8FB8486-45B1-4BBC-AA40-A5D66C3C4958}" srcOrd="13" destOrd="0" presId="urn:microsoft.com/office/officeart/2005/8/layout/vList5"/>
    <dgm:cxn modelId="{251862FC-8E52-4FDE-A3EC-C4A638C2792B}" type="presParOf" srcId="{4788AD0C-9A5B-4847-9D47-4C7E46E69FAD}" destId="{D5CF2909-AAAB-4023-A8D3-830D445B5951}" srcOrd="14" destOrd="0" presId="urn:microsoft.com/office/officeart/2005/8/layout/vList5"/>
    <dgm:cxn modelId="{2FBA3326-F15A-4725-87B7-997244459280}" type="presParOf" srcId="{D5CF2909-AAAB-4023-A8D3-830D445B5951}" destId="{3DB8D484-6059-45EB-A7AF-F1E77D8BE219}" srcOrd="0" destOrd="0" presId="urn:microsoft.com/office/officeart/2005/8/layout/vList5"/>
    <dgm:cxn modelId="{10222F15-294B-4BE5-942D-5F6AA0BCBD90}" type="presParOf" srcId="{4788AD0C-9A5B-4847-9D47-4C7E46E69FAD}" destId="{7E2E821F-FE0C-4DEB-AC39-68909AA76F7F}" srcOrd="15" destOrd="0" presId="urn:microsoft.com/office/officeart/2005/8/layout/vList5"/>
    <dgm:cxn modelId="{9048F636-B1F2-4D8B-9436-5C717AC4A1F7}" type="presParOf" srcId="{4788AD0C-9A5B-4847-9D47-4C7E46E69FAD}" destId="{F285BA39-E319-4A13-B29A-024AEF69103A}" srcOrd="16" destOrd="0" presId="urn:microsoft.com/office/officeart/2005/8/layout/vList5"/>
    <dgm:cxn modelId="{AF1ED3D6-44A3-4E10-91BE-72ABBE181F87}" type="presParOf" srcId="{F285BA39-E319-4A13-B29A-024AEF69103A}" destId="{C26B7EB1-1050-4D33-9FBD-FFB558192A3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FEA5C65-5101-4A5E-B4E1-B16E96CFE624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087986C-831B-4ED8-A6CC-63E0992F0AB7}">
      <dgm:prSet/>
      <dgm:spPr/>
      <dgm:t>
        <a:bodyPr/>
        <a:lstStyle/>
        <a:p>
          <a:r>
            <a:rPr lang="nl-NL"/>
            <a:t>De toegewijde vakman</a:t>
          </a:r>
          <a:endParaRPr lang="en-US"/>
        </a:p>
      </dgm:t>
    </dgm:pt>
    <dgm:pt modelId="{40F50E2D-9E53-4AD7-9091-A457DACDECC7}" type="parTrans" cxnId="{F1DBE98E-1044-46FD-A739-1BA013D51643}">
      <dgm:prSet/>
      <dgm:spPr/>
      <dgm:t>
        <a:bodyPr/>
        <a:lstStyle/>
        <a:p>
          <a:endParaRPr lang="en-US"/>
        </a:p>
      </dgm:t>
    </dgm:pt>
    <dgm:pt modelId="{4B15E6A0-5C0B-4F92-A85B-4C9351840F95}" type="sibTrans" cxnId="{F1DBE98E-1044-46FD-A739-1BA013D51643}">
      <dgm:prSet/>
      <dgm:spPr/>
      <dgm:t>
        <a:bodyPr/>
        <a:lstStyle/>
        <a:p>
          <a:endParaRPr lang="en-US"/>
        </a:p>
      </dgm:t>
    </dgm:pt>
    <dgm:pt modelId="{587D1D86-22F2-4A50-9AB9-38BC41E5DA93}">
      <dgm:prSet/>
      <dgm:spPr/>
      <dgm:t>
        <a:bodyPr/>
        <a:lstStyle/>
        <a:p>
          <a:r>
            <a:rPr lang="nl-NL"/>
            <a:t>heeft gespecialiseerde kennis. </a:t>
          </a:r>
          <a:endParaRPr lang="en-US"/>
        </a:p>
      </dgm:t>
    </dgm:pt>
    <dgm:pt modelId="{71404999-F98C-45F1-B482-92CCBF2F9FBE}" type="parTrans" cxnId="{2CB6B1FC-1765-47D1-982D-DB44A7CCEAF6}">
      <dgm:prSet/>
      <dgm:spPr/>
      <dgm:t>
        <a:bodyPr/>
        <a:lstStyle/>
        <a:p>
          <a:endParaRPr lang="en-US"/>
        </a:p>
      </dgm:t>
    </dgm:pt>
    <dgm:pt modelId="{BB7D81C4-6FD8-4645-80CC-460473F988A6}" type="sibTrans" cxnId="{2CB6B1FC-1765-47D1-982D-DB44A7CCEAF6}">
      <dgm:prSet/>
      <dgm:spPr/>
      <dgm:t>
        <a:bodyPr/>
        <a:lstStyle/>
        <a:p>
          <a:endParaRPr lang="en-US"/>
        </a:p>
      </dgm:t>
    </dgm:pt>
    <dgm:pt modelId="{1D7BA77E-159C-4FA5-91C7-4ACCFCB934E6}">
      <dgm:prSet/>
      <dgm:spPr/>
      <dgm:t>
        <a:bodyPr/>
        <a:lstStyle/>
        <a:p>
          <a:r>
            <a:rPr lang="nl-NL"/>
            <a:t>Weinig betrokkenheid naar rest van team toe.</a:t>
          </a:r>
          <a:endParaRPr lang="en-US"/>
        </a:p>
      </dgm:t>
    </dgm:pt>
    <dgm:pt modelId="{D0A68941-9506-4505-9867-B9829CAD59C0}" type="parTrans" cxnId="{C582F41A-2D73-4928-A750-569D140B618F}">
      <dgm:prSet/>
      <dgm:spPr/>
      <dgm:t>
        <a:bodyPr/>
        <a:lstStyle/>
        <a:p>
          <a:endParaRPr lang="en-US"/>
        </a:p>
      </dgm:t>
    </dgm:pt>
    <dgm:pt modelId="{E1887816-E8C9-4318-B6A1-B7275C98B00C}" type="sibTrans" cxnId="{C582F41A-2D73-4928-A750-569D140B618F}">
      <dgm:prSet/>
      <dgm:spPr/>
      <dgm:t>
        <a:bodyPr/>
        <a:lstStyle/>
        <a:p>
          <a:endParaRPr lang="en-US"/>
        </a:p>
      </dgm:t>
    </dgm:pt>
    <dgm:pt modelId="{C41DBA3E-0A57-468B-84DF-E2D05EA3578E}" type="pres">
      <dgm:prSet presAssocID="{AFEA5C65-5101-4A5E-B4E1-B16E96CFE62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679BABC9-43B0-4E6D-9DFE-2EC3AF8E67A8}" type="pres">
      <dgm:prSet presAssocID="{1087986C-831B-4ED8-A6CC-63E0992F0AB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606A145-2029-4B75-9091-F93E9485DE52}" type="pres">
      <dgm:prSet presAssocID="{4B15E6A0-5C0B-4F92-A85B-4C9351840F95}" presName="spacer" presStyleCnt="0"/>
      <dgm:spPr/>
    </dgm:pt>
    <dgm:pt modelId="{39B9142F-DF4C-484C-B75E-3D3A9316B653}" type="pres">
      <dgm:prSet presAssocID="{587D1D86-22F2-4A50-9AB9-38BC41E5DA9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224A5EF-6476-4E2E-AA75-0C69108BF7D6}" type="pres">
      <dgm:prSet presAssocID="{BB7D81C4-6FD8-4645-80CC-460473F988A6}" presName="spacer" presStyleCnt="0"/>
      <dgm:spPr/>
    </dgm:pt>
    <dgm:pt modelId="{CA4C5D4A-0461-4488-B830-375B1ACFE8AB}" type="pres">
      <dgm:prSet presAssocID="{1D7BA77E-159C-4FA5-91C7-4ACCFCB934E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39EE1F92-7C8D-456E-8212-4CA65BA9952F}" type="presOf" srcId="{AFEA5C65-5101-4A5E-B4E1-B16E96CFE624}" destId="{C41DBA3E-0A57-468B-84DF-E2D05EA3578E}" srcOrd="0" destOrd="0" presId="urn:microsoft.com/office/officeart/2005/8/layout/vList2"/>
    <dgm:cxn modelId="{42BE0DF0-3DB3-4E69-87EE-AB1D1184A226}" type="presOf" srcId="{587D1D86-22F2-4A50-9AB9-38BC41E5DA93}" destId="{39B9142F-DF4C-484C-B75E-3D3A9316B653}" srcOrd="0" destOrd="0" presId="urn:microsoft.com/office/officeart/2005/8/layout/vList2"/>
    <dgm:cxn modelId="{2CB6B1FC-1765-47D1-982D-DB44A7CCEAF6}" srcId="{AFEA5C65-5101-4A5E-B4E1-B16E96CFE624}" destId="{587D1D86-22F2-4A50-9AB9-38BC41E5DA93}" srcOrd="1" destOrd="0" parTransId="{71404999-F98C-45F1-B482-92CCBF2F9FBE}" sibTransId="{BB7D81C4-6FD8-4645-80CC-460473F988A6}"/>
    <dgm:cxn modelId="{381CD238-DBC6-42E6-A980-DB9BA470024F}" type="presOf" srcId="{1087986C-831B-4ED8-A6CC-63E0992F0AB7}" destId="{679BABC9-43B0-4E6D-9DFE-2EC3AF8E67A8}" srcOrd="0" destOrd="0" presId="urn:microsoft.com/office/officeart/2005/8/layout/vList2"/>
    <dgm:cxn modelId="{3B281B00-8F06-45E8-95DB-A379E17FA3AE}" type="presOf" srcId="{1D7BA77E-159C-4FA5-91C7-4ACCFCB934E6}" destId="{CA4C5D4A-0461-4488-B830-375B1ACFE8AB}" srcOrd="0" destOrd="0" presId="urn:microsoft.com/office/officeart/2005/8/layout/vList2"/>
    <dgm:cxn modelId="{F1DBE98E-1044-46FD-A739-1BA013D51643}" srcId="{AFEA5C65-5101-4A5E-B4E1-B16E96CFE624}" destId="{1087986C-831B-4ED8-A6CC-63E0992F0AB7}" srcOrd="0" destOrd="0" parTransId="{40F50E2D-9E53-4AD7-9091-A457DACDECC7}" sibTransId="{4B15E6A0-5C0B-4F92-A85B-4C9351840F95}"/>
    <dgm:cxn modelId="{C582F41A-2D73-4928-A750-569D140B618F}" srcId="{AFEA5C65-5101-4A5E-B4E1-B16E96CFE624}" destId="{1D7BA77E-159C-4FA5-91C7-4ACCFCB934E6}" srcOrd="2" destOrd="0" parTransId="{D0A68941-9506-4505-9867-B9829CAD59C0}" sibTransId="{E1887816-E8C9-4318-B6A1-B7275C98B00C}"/>
    <dgm:cxn modelId="{C1C2F3F1-7113-4078-A3E3-14F3BAECE928}" type="presParOf" srcId="{C41DBA3E-0A57-468B-84DF-E2D05EA3578E}" destId="{679BABC9-43B0-4E6D-9DFE-2EC3AF8E67A8}" srcOrd="0" destOrd="0" presId="urn:microsoft.com/office/officeart/2005/8/layout/vList2"/>
    <dgm:cxn modelId="{402DDEA0-0476-4642-A3CB-DFC9296A13D6}" type="presParOf" srcId="{C41DBA3E-0A57-468B-84DF-E2D05EA3578E}" destId="{5606A145-2029-4B75-9091-F93E9485DE52}" srcOrd="1" destOrd="0" presId="urn:microsoft.com/office/officeart/2005/8/layout/vList2"/>
    <dgm:cxn modelId="{97CDF491-BE13-4B60-9302-6C123251FCC0}" type="presParOf" srcId="{C41DBA3E-0A57-468B-84DF-E2D05EA3578E}" destId="{39B9142F-DF4C-484C-B75E-3D3A9316B653}" srcOrd="2" destOrd="0" presId="urn:microsoft.com/office/officeart/2005/8/layout/vList2"/>
    <dgm:cxn modelId="{0AE5827A-0A1A-4281-B36F-6788A6AF3F46}" type="presParOf" srcId="{C41DBA3E-0A57-468B-84DF-E2D05EA3578E}" destId="{5224A5EF-6476-4E2E-AA75-0C69108BF7D6}" srcOrd="3" destOrd="0" presId="urn:microsoft.com/office/officeart/2005/8/layout/vList2"/>
    <dgm:cxn modelId="{82B09FAB-F44B-46BD-A4A7-B50852C167BB}" type="presParOf" srcId="{C41DBA3E-0A57-468B-84DF-E2D05EA3578E}" destId="{CA4C5D4A-0461-4488-B830-375B1ACFE8A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59A3C8-8180-40CD-B044-8EE3DC3D8AF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0805868-A6B3-412B-AC18-805CFE89CE86}">
      <dgm:prSet/>
      <dgm:spPr/>
      <dgm:t>
        <a:bodyPr/>
        <a:lstStyle/>
        <a:p>
          <a:r>
            <a:rPr lang="nl-NL"/>
            <a:t>Kan goed luisteren</a:t>
          </a:r>
          <a:endParaRPr lang="en-US"/>
        </a:p>
      </dgm:t>
    </dgm:pt>
    <dgm:pt modelId="{BD4E24B8-693F-412D-BA83-5C207CB1A092}" type="parTrans" cxnId="{D7FFBD1F-6638-4BE8-B96D-2E30F1F0C483}">
      <dgm:prSet/>
      <dgm:spPr/>
      <dgm:t>
        <a:bodyPr/>
        <a:lstStyle/>
        <a:p>
          <a:endParaRPr lang="en-US"/>
        </a:p>
      </dgm:t>
    </dgm:pt>
    <dgm:pt modelId="{73ACD6D7-EBD9-49DB-8E2F-891352A0B9CB}" type="sibTrans" cxnId="{D7FFBD1F-6638-4BE8-B96D-2E30F1F0C483}">
      <dgm:prSet/>
      <dgm:spPr/>
      <dgm:t>
        <a:bodyPr/>
        <a:lstStyle/>
        <a:p>
          <a:endParaRPr lang="en-US"/>
        </a:p>
      </dgm:t>
    </dgm:pt>
    <dgm:pt modelId="{7CFF1902-C7F4-4289-9B3F-9731B1255592}">
      <dgm:prSet/>
      <dgm:spPr/>
      <dgm:t>
        <a:bodyPr/>
        <a:lstStyle/>
        <a:p>
          <a:r>
            <a:rPr lang="nl-NL"/>
            <a:t>Kan knopen doorhakken. </a:t>
          </a:r>
          <a:endParaRPr lang="en-US"/>
        </a:p>
      </dgm:t>
    </dgm:pt>
    <dgm:pt modelId="{E6DEB49E-45C6-4463-9689-33B679E63DBC}" type="parTrans" cxnId="{BA9DEE6E-E2E9-4016-A7DF-05BA369E00E8}">
      <dgm:prSet/>
      <dgm:spPr/>
      <dgm:t>
        <a:bodyPr/>
        <a:lstStyle/>
        <a:p>
          <a:endParaRPr lang="en-US"/>
        </a:p>
      </dgm:t>
    </dgm:pt>
    <dgm:pt modelId="{6E6169D5-DB9A-4DEB-8555-2181A5C3D6CC}" type="sibTrans" cxnId="{BA9DEE6E-E2E9-4016-A7DF-05BA369E00E8}">
      <dgm:prSet/>
      <dgm:spPr/>
      <dgm:t>
        <a:bodyPr/>
        <a:lstStyle/>
        <a:p>
          <a:endParaRPr lang="en-US"/>
        </a:p>
      </dgm:t>
    </dgm:pt>
    <dgm:pt modelId="{13EC1985-722A-4E9D-887B-3D980FA89D65}">
      <dgm:prSet/>
      <dgm:spPr/>
      <dgm:t>
        <a:bodyPr/>
        <a:lstStyle/>
        <a:p>
          <a:r>
            <a:rPr lang="nl-NL"/>
            <a:t>Houdt teamleden aan genomen beslissingen.</a:t>
          </a:r>
          <a:endParaRPr lang="en-US"/>
        </a:p>
      </dgm:t>
    </dgm:pt>
    <dgm:pt modelId="{F2CE4EA0-FEF6-43F6-8499-5C71BC2FFA90}" type="parTrans" cxnId="{92A686D1-2DAE-461F-B2F2-B6F4C0F41AB0}">
      <dgm:prSet/>
      <dgm:spPr/>
      <dgm:t>
        <a:bodyPr/>
        <a:lstStyle/>
        <a:p>
          <a:endParaRPr lang="en-US"/>
        </a:p>
      </dgm:t>
    </dgm:pt>
    <dgm:pt modelId="{756CF8BE-35BA-47A3-B1C6-1BC1CF08A136}" type="sibTrans" cxnId="{92A686D1-2DAE-461F-B2F2-B6F4C0F41AB0}">
      <dgm:prSet/>
      <dgm:spPr/>
      <dgm:t>
        <a:bodyPr/>
        <a:lstStyle/>
        <a:p>
          <a:endParaRPr lang="en-US"/>
        </a:p>
      </dgm:t>
    </dgm:pt>
    <dgm:pt modelId="{0824BBB7-1D2B-4283-AA0D-8BA4AACCFEF0}" type="pres">
      <dgm:prSet presAssocID="{E459A3C8-8180-40CD-B044-8EE3DC3D8AF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3A3D52A7-232D-4D71-AAD8-880C989DF620}" type="pres">
      <dgm:prSet presAssocID="{20805868-A6B3-412B-AC18-805CFE89CE8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103EE52-C031-4AA6-99A4-9B28D47B0124}" type="pres">
      <dgm:prSet presAssocID="{73ACD6D7-EBD9-49DB-8E2F-891352A0B9CB}" presName="spacer" presStyleCnt="0"/>
      <dgm:spPr/>
    </dgm:pt>
    <dgm:pt modelId="{EC650731-E54D-40B1-B0A1-38FBB163EECB}" type="pres">
      <dgm:prSet presAssocID="{7CFF1902-C7F4-4289-9B3F-9731B125559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F93AAD7-274A-41C5-B4BB-6CC5046D59F5}" type="pres">
      <dgm:prSet presAssocID="{6E6169D5-DB9A-4DEB-8555-2181A5C3D6CC}" presName="spacer" presStyleCnt="0"/>
      <dgm:spPr/>
    </dgm:pt>
    <dgm:pt modelId="{C56014D2-E6DD-41D8-B018-939662141CAC}" type="pres">
      <dgm:prSet presAssocID="{13EC1985-722A-4E9D-887B-3D980FA89D6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F640EAF7-05DD-441E-920B-91F5C755E362}" type="presOf" srcId="{20805868-A6B3-412B-AC18-805CFE89CE86}" destId="{3A3D52A7-232D-4D71-AAD8-880C989DF620}" srcOrd="0" destOrd="0" presId="urn:microsoft.com/office/officeart/2005/8/layout/vList2"/>
    <dgm:cxn modelId="{548FAB62-74DB-45F8-860C-1C198BC1C454}" type="presOf" srcId="{E459A3C8-8180-40CD-B044-8EE3DC3D8AF0}" destId="{0824BBB7-1D2B-4283-AA0D-8BA4AACCFEF0}" srcOrd="0" destOrd="0" presId="urn:microsoft.com/office/officeart/2005/8/layout/vList2"/>
    <dgm:cxn modelId="{BA9DEE6E-E2E9-4016-A7DF-05BA369E00E8}" srcId="{E459A3C8-8180-40CD-B044-8EE3DC3D8AF0}" destId="{7CFF1902-C7F4-4289-9B3F-9731B1255592}" srcOrd="1" destOrd="0" parTransId="{E6DEB49E-45C6-4463-9689-33B679E63DBC}" sibTransId="{6E6169D5-DB9A-4DEB-8555-2181A5C3D6CC}"/>
    <dgm:cxn modelId="{75AE2062-50B0-41E1-872E-FAD9D9379556}" type="presOf" srcId="{13EC1985-722A-4E9D-887B-3D980FA89D65}" destId="{C56014D2-E6DD-41D8-B018-939662141CAC}" srcOrd="0" destOrd="0" presId="urn:microsoft.com/office/officeart/2005/8/layout/vList2"/>
    <dgm:cxn modelId="{D7FFBD1F-6638-4BE8-B96D-2E30F1F0C483}" srcId="{E459A3C8-8180-40CD-B044-8EE3DC3D8AF0}" destId="{20805868-A6B3-412B-AC18-805CFE89CE86}" srcOrd="0" destOrd="0" parTransId="{BD4E24B8-693F-412D-BA83-5C207CB1A092}" sibTransId="{73ACD6D7-EBD9-49DB-8E2F-891352A0B9CB}"/>
    <dgm:cxn modelId="{DD251CEB-BA1E-4752-93B9-7548AB7663D9}" type="presOf" srcId="{7CFF1902-C7F4-4289-9B3F-9731B1255592}" destId="{EC650731-E54D-40B1-B0A1-38FBB163EECB}" srcOrd="0" destOrd="0" presId="urn:microsoft.com/office/officeart/2005/8/layout/vList2"/>
    <dgm:cxn modelId="{92A686D1-2DAE-461F-B2F2-B6F4C0F41AB0}" srcId="{E459A3C8-8180-40CD-B044-8EE3DC3D8AF0}" destId="{13EC1985-722A-4E9D-887B-3D980FA89D65}" srcOrd="2" destOrd="0" parTransId="{F2CE4EA0-FEF6-43F6-8499-5C71BC2FFA90}" sibTransId="{756CF8BE-35BA-47A3-B1C6-1BC1CF08A136}"/>
    <dgm:cxn modelId="{496959C9-836F-4D55-B99A-6171DE2A3F00}" type="presParOf" srcId="{0824BBB7-1D2B-4283-AA0D-8BA4AACCFEF0}" destId="{3A3D52A7-232D-4D71-AAD8-880C989DF620}" srcOrd="0" destOrd="0" presId="urn:microsoft.com/office/officeart/2005/8/layout/vList2"/>
    <dgm:cxn modelId="{69AABB28-E405-4395-9F4D-E4A63679A87F}" type="presParOf" srcId="{0824BBB7-1D2B-4283-AA0D-8BA4AACCFEF0}" destId="{2103EE52-C031-4AA6-99A4-9B28D47B0124}" srcOrd="1" destOrd="0" presId="urn:microsoft.com/office/officeart/2005/8/layout/vList2"/>
    <dgm:cxn modelId="{E35F76BE-84B7-48E7-ABF4-A3D032DD8518}" type="presParOf" srcId="{0824BBB7-1D2B-4283-AA0D-8BA4AACCFEF0}" destId="{EC650731-E54D-40B1-B0A1-38FBB163EECB}" srcOrd="2" destOrd="0" presId="urn:microsoft.com/office/officeart/2005/8/layout/vList2"/>
    <dgm:cxn modelId="{50D3B151-311F-467B-AB45-9F3D8F4BA178}" type="presParOf" srcId="{0824BBB7-1D2B-4283-AA0D-8BA4AACCFEF0}" destId="{DF93AAD7-274A-41C5-B4BB-6CC5046D59F5}" srcOrd="3" destOrd="0" presId="urn:microsoft.com/office/officeart/2005/8/layout/vList2"/>
    <dgm:cxn modelId="{6A0DDC44-E95A-4D08-8F2C-BB99F473B144}" type="presParOf" srcId="{0824BBB7-1D2B-4283-AA0D-8BA4AACCFEF0}" destId="{C56014D2-E6DD-41D8-B018-939662141CA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321262-A4F3-43A9-A597-9586F10CA89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1F3833E-EA6F-453D-85BA-98AB0B54F786}">
      <dgm:prSet/>
      <dgm:spPr/>
      <dgm:t>
        <a:bodyPr/>
        <a:lstStyle/>
        <a:p>
          <a:r>
            <a:rPr lang="nl-NL"/>
            <a:t>Innovator</a:t>
          </a:r>
          <a:endParaRPr lang="en-US"/>
        </a:p>
      </dgm:t>
    </dgm:pt>
    <dgm:pt modelId="{2B21362C-7DFC-422E-BD90-D2EC76E17C1A}" type="parTrans" cxnId="{F757EBFE-717D-4F93-A082-1DAA2F0F3884}">
      <dgm:prSet/>
      <dgm:spPr/>
      <dgm:t>
        <a:bodyPr/>
        <a:lstStyle/>
        <a:p>
          <a:endParaRPr lang="en-US"/>
        </a:p>
      </dgm:t>
    </dgm:pt>
    <dgm:pt modelId="{585587B2-1501-4B5E-AB68-B40A2F697C43}" type="sibTrans" cxnId="{F757EBFE-717D-4F93-A082-1DAA2F0F3884}">
      <dgm:prSet/>
      <dgm:spPr/>
      <dgm:t>
        <a:bodyPr/>
        <a:lstStyle/>
        <a:p>
          <a:endParaRPr lang="en-US"/>
        </a:p>
      </dgm:t>
    </dgm:pt>
    <dgm:pt modelId="{525AD700-9A61-45FB-9F33-F952DD606392}">
      <dgm:prSet/>
      <dgm:spPr/>
      <dgm:t>
        <a:bodyPr/>
        <a:lstStyle/>
        <a:p>
          <a:r>
            <a:rPr lang="nl-NL"/>
            <a:t>bedenkt nieuwe strategieën of verrassende oplossingen. </a:t>
          </a:r>
          <a:endParaRPr lang="en-US"/>
        </a:p>
      </dgm:t>
    </dgm:pt>
    <dgm:pt modelId="{416967CE-FC54-4E9B-94A2-9E1C2CE51FD1}" type="parTrans" cxnId="{6B1F2691-F971-4E70-8397-E9C95D20D3D9}">
      <dgm:prSet/>
      <dgm:spPr/>
      <dgm:t>
        <a:bodyPr/>
        <a:lstStyle/>
        <a:p>
          <a:endParaRPr lang="en-US"/>
        </a:p>
      </dgm:t>
    </dgm:pt>
    <dgm:pt modelId="{E2C459C7-4FC0-4559-A7F4-B7226B3AA184}" type="sibTrans" cxnId="{6B1F2691-F971-4E70-8397-E9C95D20D3D9}">
      <dgm:prSet/>
      <dgm:spPr/>
      <dgm:t>
        <a:bodyPr/>
        <a:lstStyle/>
        <a:p>
          <a:endParaRPr lang="en-US"/>
        </a:p>
      </dgm:t>
    </dgm:pt>
    <dgm:pt modelId="{D113BBB0-93E5-4333-976A-C68886701E69}">
      <dgm:prSet/>
      <dgm:spPr/>
      <dgm:t>
        <a:bodyPr/>
        <a:lstStyle/>
        <a:p>
          <a:r>
            <a:rPr lang="nl-NL"/>
            <a:t>Soms onpraktisch en weinig communicatief.</a:t>
          </a:r>
          <a:endParaRPr lang="en-US"/>
        </a:p>
      </dgm:t>
    </dgm:pt>
    <dgm:pt modelId="{59645010-DA0E-4F97-BE48-0DEA61563991}" type="parTrans" cxnId="{DB851485-5ADF-4A4D-A631-766638270077}">
      <dgm:prSet/>
      <dgm:spPr/>
      <dgm:t>
        <a:bodyPr/>
        <a:lstStyle/>
        <a:p>
          <a:endParaRPr lang="en-US"/>
        </a:p>
      </dgm:t>
    </dgm:pt>
    <dgm:pt modelId="{B38EFE64-509D-4FC5-8D30-F15F8F6E151E}" type="sibTrans" cxnId="{DB851485-5ADF-4A4D-A631-766638270077}">
      <dgm:prSet/>
      <dgm:spPr/>
      <dgm:t>
        <a:bodyPr/>
        <a:lstStyle/>
        <a:p>
          <a:endParaRPr lang="en-US"/>
        </a:p>
      </dgm:t>
    </dgm:pt>
    <dgm:pt modelId="{3CE96CF4-ADF1-4588-81EC-6135CE577561}" type="pres">
      <dgm:prSet presAssocID="{F6321262-A4F3-43A9-A597-9586F10CA89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D63B3052-1C33-4508-9A6B-7CFDC4A60B9A}" type="pres">
      <dgm:prSet presAssocID="{71F3833E-EA6F-453D-85BA-98AB0B54F786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B0DC784-4ACD-49CA-A5DE-70236521679B}" type="pres">
      <dgm:prSet presAssocID="{585587B2-1501-4B5E-AB68-B40A2F697C43}" presName="spacer" presStyleCnt="0"/>
      <dgm:spPr/>
    </dgm:pt>
    <dgm:pt modelId="{8F67E4CB-3531-4986-9D28-8C1C4B682651}" type="pres">
      <dgm:prSet presAssocID="{525AD700-9A61-45FB-9F33-F952DD60639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5E0DCFD-97CE-41F0-9060-C6637E9B5DE1}" type="pres">
      <dgm:prSet presAssocID="{E2C459C7-4FC0-4559-A7F4-B7226B3AA184}" presName="spacer" presStyleCnt="0"/>
      <dgm:spPr/>
    </dgm:pt>
    <dgm:pt modelId="{1C15442D-BBD4-40ED-8619-5D74F5092971}" type="pres">
      <dgm:prSet presAssocID="{D113BBB0-93E5-4333-976A-C68886701E6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F2E6EAEF-8DBC-4400-89A4-E45877318FD2}" type="presOf" srcId="{525AD700-9A61-45FB-9F33-F952DD606392}" destId="{8F67E4CB-3531-4986-9D28-8C1C4B682651}" srcOrd="0" destOrd="0" presId="urn:microsoft.com/office/officeart/2005/8/layout/vList2"/>
    <dgm:cxn modelId="{DAEF3AC8-F164-43DD-8E1A-D0F28CA227F0}" type="presOf" srcId="{D113BBB0-93E5-4333-976A-C68886701E69}" destId="{1C15442D-BBD4-40ED-8619-5D74F5092971}" srcOrd="0" destOrd="0" presId="urn:microsoft.com/office/officeart/2005/8/layout/vList2"/>
    <dgm:cxn modelId="{1B54D006-42DF-4385-9040-4BCEBF76B36E}" type="presOf" srcId="{F6321262-A4F3-43A9-A597-9586F10CA894}" destId="{3CE96CF4-ADF1-4588-81EC-6135CE577561}" srcOrd="0" destOrd="0" presId="urn:microsoft.com/office/officeart/2005/8/layout/vList2"/>
    <dgm:cxn modelId="{F757EBFE-717D-4F93-A082-1DAA2F0F3884}" srcId="{F6321262-A4F3-43A9-A597-9586F10CA894}" destId="{71F3833E-EA6F-453D-85BA-98AB0B54F786}" srcOrd="0" destOrd="0" parTransId="{2B21362C-7DFC-422E-BD90-D2EC76E17C1A}" sibTransId="{585587B2-1501-4B5E-AB68-B40A2F697C43}"/>
    <dgm:cxn modelId="{9FB988CE-B78A-4E72-8949-6992A46F91AE}" type="presOf" srcId="{71F3833E-EA6F-453D-85BA-98AB0B54F786}" destId="{D63B3052-1C33-4508-9A6B-7CFDC4A60B9A}" srcOrd="0" destOrd="0" presId="urn:microsoft.com/office/officeart/2005/8/layout/vList2"/>
    <dgm:cxn modelId="{DB851485-5ADF-4A4D-A631-766638270077}" srcId="{F6321262-A4F3-43A9-A597-9586F10CA894}" destId="{D113BBB0-93E5-4333-976A-C68886701E69}" srcOrd="2" destOrd="0" parTransId="{59645010-DA0E-4F97-BE48-0DEA61563991}" sibTransId="{B38EFE64-509D-4FC5-8D30-F15F8F6E151E}"/>
    <dgm:cxn modelId="{6B1F2691-F971-4E70-8397-E9C95D20D3D9}" srcId="{F6321262-A4F3-43A9-A597-9586F10CA894}" destId="{525AD700-9A61-45FB-9F33-F952DD606392}" srcOrd="1" destOrd="0" parTransId="{416967CE-FC54-4E9B-94A2-9E1C2CE51FD1}" sibTransId="{E2C459C7-4FC0-4559-A7F4-B7226B3AA184}"/>
    <dgm:cxn modelId="{0C01E5F6-F1A3-46C6-913D-4301850DD425}" type="presParOf" srcId="{3CE96CF4-ADF1-4588-81EC-6135CE577561}" destId="{D63B3052-1C33-4508-9A6B-7CFDC4A60B9A}" srcOrd="0" destOrd="0" presId="urn:microsoft.com/office/officeart/2005/8/layout/vList2"/>
    <dgm:cxn modelId="{461A22DF-35A1-4DAA-8931-58D0558894A9}" type="presParOf" srcId="{3CE96CF4-ADF1-4588-81EC-6135CE577561}" destId="{0B0DC784-4ACD-49CA-A5DE-70236521679B}" srcOrd="1" destOrd="0" presId="urn:microsoft.com/office/officeart/2005/8/layout/vList2"/>
    <dgm:cxn modelId="{62CFEBDD-6362-49AB-BA84-9F943562A986}" type="presParOf" srcId="{3CE96CF4-ADF1-4588-81EC-6135CE577561}" destId="{8F67E4CB-3531-4986-9D28-8C1C4B682651}" srcOrd="2" destOrd="0" presId="urn:microsoft.com/office/officeart/2005/8/layout/vList2"/>
    <dgm:cxn modelId="{5F5453F0-B4A7-4D95-8AB1-E2FA1A4CC64C}" type="presParOf" srcId="{3CE96CF4-ADF1-4588-81EC-6135CE577561}" destId="{55E0DCFD-97CE-41F0-9060-C6637E9B5DE1}" srcOrd="3" destOrd="0" presId="urn:microsoft.com/office/officeart/2005/8/layout/vList2"/>
    <dgm:cxn modelId="{CA4F4A2F-DA3C-4646-B9AB-059A9CEA125A}" type="presParOf" srcId="{3CE96CF4-ADF1-4588-81EC-6135CE577561}" destId="{1C15442D-BBD4-40ED-8619-5D74F509297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B819E02-25A0-47B7-A465-E4A866DC647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F2F7A3D-E144-40D4-BE70-C35C2953C529}">
      <dgm:prSet/>
      <dgm:spPr/>
      <dgm:t>
        <a:bodyPr/>
        <a:lstStyle/>
        <a:p>
          <a:r>
            <a:rPr lang="nl-NL"/>
            <a:t>Extravert</a:t>
          </a:r>
          <a:endParaRPr lang="en-US"/>
        </a:p>
      </dgm:t>
    </dgm:pt>
    <dgm:pt modelId="{B18F1BDA-D461-464D-986B-410E13851674}" type="parTrans" cxnId="{31CE9F61-1FD7-451C-B038-B7C67D9810FC}">
      <dgm:prSet/>
      <dgm:spPr/>
      <dgm:t>
        <a:bodyPr/>
        <a:lstStyle/>
        <a:p>
          <a:endParaRPr lang="en-US"/>
        </a:p>
      </dgm:t>
    </dgm:pt>
    <dgm:pt modelId="{5E4B7709-9887-4EED-806D-DA90C300C70E}" type="sibTrans" cxnId="{31CE9F61-1FD7-451C-B038-B7C67D9810FC}">
      <dgm:prSet/>
      <dgm:spPr/>
      <dgm:t>
        <a:bodyPr/>
        <a:lstStyle/>
        <a:p>
          <a:endParaRPr lang="en-US"/>
        </a:p>
      </dgm:t>
    </dgm:pt>
    <dgm:pt modelId="{5156CC61-B2A8-4341-ADCB-412912717F50}">
      <dgm:prSet/>
      <dgm:spPr/>
      <dgm:t>
        <a:bodyPr/>
        <a:lstStyle/>
        <a:p>
          <a:r>
            <a:rPr lang="nl-NL"/>
            <a:t>zoekt buiten de groep naar nieuwe ideeën</a:t>
          </a:r>
          <a:endParaRPr lang="en-US"/>
        </a:p>
      </dgm:t>
    </dgm:pt>
    <dgm:pt modelId="{981BB907-047E-48E8-B475-0194DB398204}" type="parTrans" cxnId="{C287F318-A9EE-4AC5-B924-625472A309FE}">
      <dgm:prSet/>
      <dgm:spPr/>
      <dgm:t>
        <a:bodyPr/>
        <a:lstStyle/>
        <a:p>
          <a:endParaRPr lang="en-US"/>
        </a:p>
      </dgm:t>
    </dgm:pt>
    <dgm:pt modelId="{D4619686-5E8C-47AE-90EE-CA7487B805AB}" type="sibTrans" cxnId="{C287F318-A9EE-4AC5-B924-625472A309FE}">
      <dgm:prSet/>
      <dgm:spPr/>
      <dgm:t>
        <a:bodyPr/>
        <a:lstStyle/>
        <a:p>
          <a:endParaRPr lang="en-US"/>
        </a:p>
      </dgm:t>
    </dgm:pt>
    <dgm:pt modelId="{9ABE9719-4EC3-4EEF-905E-2EC48ACB2BE7}">
      <dgm:prSet/>
      <dgm:spPr/>
      <dgm:t>
        <a:bodyPr/>
        <a:lstStyle/>
        <a:p>
          <a:r>
            <a:rPr lang="nl-NL"/>
            <a:t>legt makkelijk contacten</a:t>
          </a:r>
          <a:endParaRPr lang="en-US"/>
        </a:p>
      </dgm:t>
    </dgm:pt>
    <dgm:pt modelId="{5B0351A7-434E-4F28-87B9-361C3E3F30FA}" type="parTrans" cxnId="{0D9BCFEE-7520-4DE2-AF0C-47B4C7F50F40}">
      <dgm:prSet/>
      <dgm:spPr/>
      <dgm:t>
        <a:bodyPr/>
        <a:lstStyle/>
        <a:p>
          <a:endParaRPr lang="en-US"/>
        </a:p>
      </dgm:t>
    </dgm:pt>
    <dgm:pt modelId="{E07AAE2F-B07A-4EF4-978A-BA03A5B33896}" type="sibTrans" cxnId="{0D9BCFEE-7520-4DE2-AF0C-47B4C7F50F40}">
      <dgm:prSet/>
      <dgm:spPr/>
      <dgm:t>
        <a:bodyPr/>
        <a:lstStyle/>
        <a:p>
          <a:endParaRPr lang="en-US"/>
        </a:p>
      </dgm:t>
    </dgm:pt>
    <dgm:pt modelId="{EC819495-6539-4491-8F7E-FA8EAC2075B0}">
      <dgm:prSet/>
      <dgm:spPr/>
      <dgm:t>
        <a:bodyPr/>
        <a:lstStyle/>
        <a:p>
          <a:r>
            <a:rPr lang="nl-NL"/>
            <a:t>is overenthousiast soms gemakzuchtig</a:t>
          </a:r>
          <a:endParaRPr lang="en-US"/>
        </a:p>
      </dgm:t>
    </dgm:pt>
    <dgm:pt modelId="{EA17CB23-7EB3-48BB-B89B-B14688ED506C}" type="parTrans" cxnId="{EB011358-FA41-4BB4-AE6D-7FEAA560739C}">
      <dgm:prSet/>
      <dgm:spPr/>
      <dgm:t>
        <a:bodyPr/>
        <a:lstStyle/>
        <a:p>
          <a:endParaRPr lang="en-US"/>
        </a:p>
      </dgm:t>
    </dgm:pt>
    <dgm:pt modelId="{03EE73E4-5AB7-4402-B65D-0053CD739351}" type="sibTrans" cxnId="{EB011358-FA41-4BB4-AE6D-7FEAA560739C}">
      <dgm:prSet/>
      <dgm:spPr/>
      <dgm:t>
        <a:bodyPr/>
        <a:lstStyle/>
        <a:p>
          <a:endParaRPr lang="en-US"/>
        </a:p>
      </dgm:t>
    </dgm:pt>
    <dgm:pt modelId="{B287D1CB-1D8E-4DFA-B887-D712ABAD8AD5}" type="pres">
      <dgm:prSet presAssocID="{AB819E02-25A0-47B7-A465-E4A866DC647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DA73DDF3-CE0E-4CF2-91B1-EC935B6A8C54}" type="pres">
      <dgm:prSet presAssocID="{CF2F7A3D-E144-40D4-BE70-C35C2953C52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B16656B-EA77-4F8E-BE97-7E7033DA5720}" type="pres">
      <dgm:prSet presAssocID="{5E4B7709-9887-4EED-806D-DA90C300C70E}" presName="spacer" presStyleCnt="0"/>
      <dgm:spPr/>
    </dgm:pt>
    <dgm:pt modelId="{C181EBAB-2260-4230-9116-8733BCA22B0E}" type="pres">
      <dgm:prSet presAssocID="{5156CC61-B2A8-4341-ADCB-412912717F5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0BCC2DCF-5E44-4C93-A50A-5972DE27F4E2}" type="pres">
      <dgm:prSet presAssocID="{D4619686-5E8C-47AE-90EE-CA7487B805AB}" presName="spacer" presStyleCnt="0"/>
      <dgm:spPr/>
    </dgm:pt>
    <dgm:pt modelId="{A4D9B2CF-89BD-4082-94DA-C70C98D900D8}" type="pres">
      <dgm:prSet presAssocID="{9ABE9719-4EC3-4EEF-905E-2EC48ACB2BE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A3781CE-AD0C-4AFF-88D4-7AA204161792}" type="pres">
      <dgm:prSet presAssocID="{E07AAE2F-B07A-4EF4-978A-BA03A5B33896}" presName="spacer" presStyleCnt="0"/>
      <dgm:spPr/>
    </dgm:pt>
    <dgm:pt modelId="{1E694FFF-CD8A-483F-A960-947691B923AC}" type="pres">
      <dgm:prSet presAssocID="{EC819495-6539-4491-8F7E-FA8EAC2075B0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0D9BCFEE-7520-4DE2-AF0C-47B4C7F50F40}" srcId="{AB819E02-25A0-47B7-A465-E4A866DC6479}" destId="{9ABE9719-4EC3-4EEF-905E-2EC48ACB2BE7}" srcOrd="2" destOrd="0" parTransId="{5B0351A7-434E-4F28-87B9-361C3E3F30FA}" sibTransId="{E07AAE2F-B07A-4EF4-978A-BA03A5B33896}"/>
    <dgm:cxn modelId="{C287F318-A9EE-4AC5-B924-625472A309FE}" srcId="{AB819E02-25A0-47B7-A465-E4A866DC6479}" destId="{5156CC61-B2A8-4341-ADCB-412912717F50}" srcOrd="1" destOrd="0" parTransId="{981BB907-047E-48E8-B475-0194DB398204}" sibTransId="{D4619686-5E8C-47AE-90EE-CA7487B805AB}"/>
    <dgm:cxn modelId="{EE2AA62D-180A-484B-9BC2-10AAFF45A086}" type="presOf" srcId="{AB819E02-25A0-47B7-A465-E4A866DC6479}" destId="{B287D1CB-1D8E-4DFA-B887-D712ABAD8AD5}" srcOrd="0" destOrd="0" presId="urn:microsoft.com/office/officeart/2005/8/layout/vList2"/>
    <dgm:cxn modelId="{31CE9F61-1FD7-451C-B038-B7C67D9810FC}" srcId="{AB819E02-25A0-47B7-A465-E4A866DC6479}" destId="{CF2F7A3D-E144-40D4-BE70-C35C2953C529}" srcOrd="0" destOrd="0" parTransId="{B18F1BDA-D461-464D-986B-410E13851674}" sibTransId="{5E4B7709-9887-4EED-806D-DA90C300C70E}"/>
    <dgm:cxn modelId="{9B0A62FF-D5C7-4F78-B6E2-661DD22FA1A7}" type="presOf" srcId="{EC819495-6539-4491-8F7E-FA8EAC2075B0}" destId="{1E694FFF-CD8A-483F-A960-947691B923AC}" srcOrd="0" destOrd="0" presId="urn:microsoft.com/office/officeart/2005/8/layout/vList2"/>
    <dgm:cxn modelId="{379C87D3-063F-4A0D-B661-40D74523D9BB}" type="presOf" srcId="{9ABE9719-4EC3-4EEF-905E-2EC48ACB2BE7}" destId="{A4D9B2CF-89BD-4082-94DA-C70C98D900D8}" srcOrd="0" destOrd="0" presId="urn:microsoft.com/office/officeart/2005/8/layout/vList2"/>
    <dgm:cxn modelId="{E5DC5BBD-4333-4C2C-8365-71727BF57452}" type="presOf" srcId="{5156CC61-B2A8-4341-ADCB-412912717F50}" destId="{C181EBAB-2260-4230-9116-8733BCA22B0E}" srcOrd="0" destOrd="0" presId="urn:microsoft.com/office/officeart/2005/8/layout/vList2"/>
    <dgm:cxn modelId="{EB011358-FA41-4BB4-AE6D-7FEAA560739C}" srcId="{AB819E02-25A0-47B7-A465-E4A866DC6479}" destId="{EC819495-6539-4491-8F7E-FA8EAC2075B0}" srcOrd="3" destOrd="0" parTransId="{EA17CB23-7EB3-48BB-B89B-B14688ED506C}" sibTransId="{03EE73E4-5AB7-4402-B65D-0053CD739351}"/>
    <dgm:cxn modelId="{61F1527F-675A-42CA-8894-7DBF57670479}" type="presOf" srcId="{CF2F7A3D-E144-40D4-BE70-C35C2953C529}" destId="{DA73DDF3-CE0E-4CF2-91B1-EC935B6A8C54}" srcOrd="0" destOrd="0" presId="urn:microsoft.com/office/officeart/2005/8/layout/vList2"/>
    <dgm:cxn modelId="{580BAE48-3D45-461C-9595-B4CA24B3BB28}" type="presParOf" srcId="{B287D1CB-1D8E-4DFA-B887-D712ABAD8AD5}" destId="{DA73DDF3-CE0E-4CF2-91B1-EC935B6A8C54}" srcOrd="0" destOrd="0" presId="urn:microsoft.com/office/officeart/2005/8/layout/vList2"/>
    <dgm:cxn modelId="{638C49E1-B62B-48F8-9BB9-AFF525E46DA1}" type="presParOf" srcId="{B287D1CB-1D8E-4DFA-B887-D712ABAD8AD5}" destId="{2B16656B-EA77-4F8E-BE97-7E7033DA5720}" srcOrd="1" destOrd="0" presId="urn:microsoft.com/office/officeart/2005/8/layout/vList2"/>
    <dgm:cxn modelId="{58F861DE-1022-4262-91A0-184AD51A390D}" type="presParOf" srcId="{B287D1CB-1D8E-4DFA-B887-D712ABAD8AD5}" destId="{C181EBAB-2260-4230-9116-8733BCA22B0E}" srcOrd="2" destOrd="0" presId="urn:microsoft.com/office/officeart/2005/8/layout/vList2"/>
    <dgm:cxn modelId="{AC908095-DF38-4B3C-AD86-60BB16AB7FC8}" type="presParOf" srcId="{B287D1CB-1D8E-4DFA-B887-D712ABAD8AD5}" destId="{0BCC2DCF-5E44-4C93-A50A-5972DE27F4E2}" srcOrd="3" destOrd="0" presId="urn:microsoft.com/office/officeart/2005/8/layout/vList2"/>
    <dgm:cxn modelId="{8C32325D-A8D5-49C8-89C2-36FF94D94F14}" type="presParOf" srcId="{B287D1CB-1D8E-4DFA-B887-D712ABAD8AD5}" destId="{A4D9B2CF-89BD-4082-94DA-C70C98D900D8}" srcOrd="4" destOrd="0" presId="urn:microsoft.com/office/officeart/2005/8/layout/vList2"/>
    <dgm:cxn modelId="{8386ADDE-658E-4B37-B002-4291B4EE1D7C}" type="presParOf" srcId="{B287D1CB-1D8E-4DFA-B887-D712ABAD8AD5}" destId="{5A3781CE-AD0C-4AFF-88D4-7AA204161792}" srcOrd="5" destOrd="0" presId="urn:microsoft.com/office/officeart/2005/8/layout/vList2"/>
    <dgm:cxn modelId="{84223758-759E-43EB-87BA-8CB189E21ADB}" type="presParOf" srcId="{B287D1CB-1D8E-4DFA-B887-D712ABAD8AD5}" destId="{1E694FFF-CD8A-483F-A960-947691B923A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3B6ED8F-CFD4-4BBA-8807-97C7693E1737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7F62B3C-66C9-41FA-8BDA-800995B038CC}">
      <dgm:prSet/>
      <dgm:spPr/>
      <dgm:t>
        <a:bodyPr/>
        <a:lstStyle/>
        <a:p>
          <a:r>
            <a:rPr lang="nl-NL"/>
            <a:t>Niet praten maar doen</a:t>
          </a:r>
          <a:endParaRPr lang="en-US"/>
        </a:p>
      </dgm:t>
    </dgm:pt>
    <dgm:pt modelId="{DB3336D7-F228-44FA-A7A1-4B2B3EC34FDE}" type="parTrans" cxnId="{CB655273-613B-4A0E-9B8C-003EA3585BAF}">
      <dgm:prSet/>
      <dgm:spPr/>
      <dgm:t>
        <a:bodyPr/>
        <a:lstStyle/>
        <a:p>
          <a:endParaRPr lang="en-US"/>
        </a:p>
      </dgm:t>
    </dgm:pt>
    <dgm:pt modelId="{70395ED2-317A-4640-8B06-42E4269A6DAE}" type="sibTrans" cxnId="{CB655273-613B-4A0E-9B8C-003EA3585BAF}">
      <dgm:prSet/>
      <dgm:spPr/>
      <dgm:t>
        <a:bodyPr/>
        <a:lstStyle/>
        <a:p>
          <a:endParaRPr lang="en-US"/>
        </a:p>
      </dgm:t>
    </dgm:pt>
    <dgm:pt modelId="{3B2EB5E5-C05D-4BFF-8C13-8E4A1A7568A8}">
      <dgm:prSet/>
      <dgm:spPr/>
      <dgm:t>
        <a:bodyPr/>
        <a:lstStyle/>
        <a:p>
          <a:r>
            <a:rPr lang="nl-NL"/>
            <a:t>systematisch uitvoeren van afspraken</a:t>
          </a:r>
          <a:endParaRPr lang="en-US"/>
        </a:p>
      </dgm:t>
    </dgm:pt>
    <dgm:pt modelId="{FC906070-D1E0-4235-8DED-916B10EA23D9}" type="parTrans" cxnId="{DFD9825C-944C-4F4F-8F93-DC0417F6C0E4}">
      <dgm:prSet/>
      <dgm:spPr/>
      <dgm:t>
        <a:bodyPr/>
        <a:lstStyle/>
        <a:p>
          <a:endParaRPr lang="en-US"/>
        </a:p>
      </dgm:t>
    </dgm:pt>
    <dgm:pt modelId="{8428A657-9062-47AB-9673-FEDACE4B7A03}" type="sibTrans" cxnId="{DFD9825C-944C-4F4F-8F93-DC0417F6C0E4}">
      <dgm:prSet/>
      <dgm:spPr/>
      <dgm:t>
        <a:bodyPr/>
        <a:lstStyle/>
        <a:p>
          <a:endParaRPr lang="en-US"/>
        </a:p>
      </dgm:t>
    </dgm:pt>
    <dgm:pt modelId="{57C839D8-C665-4BE9-936C-F93FEBEE1FF4}">
      <dgm:prSet/>
      <dgm:spPr/>
      <dgm:t>
        <a:bodyPr/>
        <a:lstStyle/>
        <a:p>
          <a:r>
            <a:rPr lang="nl-NL"/>
            <a:t>praktisch ingesteld</a:t>
          </a:r>
          <a:endParaRPr lang="en-US"/>
        </a:p>
      </dgm:t>
    </dgm:pt>
    <dgm:pt modelId="{DD048017-98E7-4F36-B44A-267AA039AD08}" type="parTrans" cxnId="{3EF78BC9-8D8D-4DD9-90E9-AB1E9998E1CD}">
      <dgm:prSet/>
      <dgm:spPr/>
      <dgm:t>
        <a:bodyPr/>
        <a:lstStyle/>
        <a:p>
          <a:endParaRPr lang="en-US"/>
        </a:p>
      </dgm:t>
    </dgm:pt>
    <dgm:pt modelId="{43D01C90-266C-40B4-B8B5-4626BE55CD92}" type="sibTrans" cxnId="{3EF78BC9-8D8D-4DD9-90E9-AB1E9998E1CD}">
      <dgm:prSet/>
      <dgm:spPr/>
      <dgm:t>
        <a:bodyPr/>
        <a:lstStyle/>
        <a:p>
          <a:endParaRPr lang="en-US"/>
        </a:p>
      </dgm:t>
    </dgm:pt>
    <dgm:pt modelId="{FF80E11F-8D8A-4AAA-A0A9-9145A7EBE720}">
      <dgm:prSet/>
      <dgm:spPr/>
      <dgm:t>
        <a:bodyPr/>
        <a:lstStyle/>
        <a:p>
          <a:r>
            <a:rPr lang="nl-NL"/>
            <a:t>weinig flexibel</a:t>
          </a:r>
          <a:endParaRPr lang="en-US"/>
        </a:p>
      </dgm:t>
    </dgm:pt>
    <dgm:pt modelId="{8AA51584-1FB0-4844-A37A-C1279A0CA2D0}" type="parTrans" cxnId="{82ABFF23-62FA-4B4F-A69C-17FC2387FC93}">
      <dgm:prSet/>
      <dgm:spPr/>
      <dgm:t>
        <a:bodyPr/>
        <a:lstStyle/>
        <a:p>
          <a:endParaRPr lang="en-US"/>
        </a:p>
      </dgm:t>
    </dgm:pt>
    <dgm:pt modelId="{072DE8BC-FBDD-421D-ACE1-DD1876DA10A7}" type="sibTrans" cxnId="{82ABFF23-62FA-4B4F-A69C-17FC2387FC93}">
      <dgm:prSet/>
      <dgm:spPr/>
      <dgm:t>
        <a:bodyPr/>
        <a:lstStyle/>
        <a:p>
          <a:endParaRPr lang="en-US"/>
        </a:p>
      </dgm:t>
    </dgm:pt>
    <dgm:pt modelId="{D6D52CE5-29D6-4692-BD28-868C3F8F9964}" type="pres">
      <dgm:prSet presAssocID="{23B6ED8F-CFD4-4BBA-8807-97C7693E17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59ABA104-B172-4080-9492-A83D45CD4137}" type="pres">
      <dgm:prSet presAssocID="{F7F62B3C-66C9-41FA-8BDA-800995B038C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143CB1D-44C4-4682-9126-7BC03267A5DA}" type="pres">
      <dgm:prSet presAssocID="{70395ED2-317A-4640-8B06-42E4269A6DAE}" presName="spacer" presStyleCnt="0"/>
      <dgm:spPr/>
    </dgm:pt>
    <dgm:pt modelId="{876EF37D-2943-4D74-AB32-775DCA0CBB3C}" type="pres">
      <dgm:prSet presAssocID="{3B2EB5E5-C05D-4BFF-8C13-8E4A1A7568A8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B52E373-C0E9-4FDB-8848-12A42E7139FD}" type="pres">
      <dgm:prSet presAssocID="{8428A657-9062-47AB-9673-FEDACE4B7A03}" presName="spacer" presStyleCnt="0"/>
      <dgm:spPr/>
    </dgm:pt>
    <dgm:pt modelId="{C5A3FCC4-0E05-4A43-ADC9-9D0B60BE8419}" type="pres">
      <dgm:prSet presAssocID="{57C839D8-C665-4BE9-936C-F93FEBEE1FF4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95E6906-E42C-4C7A-AF55-10C1BF940C0F}" type="pres">
      <dgm:prSet presAssocID="{43D01C90-266C-40B4-B8B5-4626BE55CD92}" presName="spacer" presStyleCnt="0"/>
      <dgm:spPr/>
    </dgm:pt>
    <dgm:pt modelId="{4C16C012-F06F-4539-82C9-AC1DF6690366}" type="pres">
      <dgm:prSet presAssocID="{FF80E11F-8D8A-4AAA-A0A9-9145A7EBE720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320568FB-26FD-40BF-A401-BC6DD6171556}" type="presOf" srcId="{F7F62B3C-66C9-41FA-8BDA-800995B038CC}" destId="{59ABA104-B172-4080-9492-A83D45CD4137}" srcOrd="0" destOrd="0" presId="urn:microsoft.com/office/officeart/2005/8/layout/vList2"/>
    <dgm:cxn modelId="{73D46520-6D6F-4D61-BD3B-5F77742B5C77}" type="presOf" srcId="{FF80E11F-8D8A-4AAA-A0A9-9145A7EBE720}" destId="{4C16C012-F06F-4539-82C9-AC1DF6690366}" srcOrd="0" destOrd="0" presId="urn:microsoft.com/office/officeart/2005/8/layout/vList2"/>
    <dgm:cxn modelId="{CB655273-613B-4A0E-9B8C-003EA3585BAF}" srcId="{23B6ED8F-CFD4-4BBA-8807-97C7693E1737}" destId="{F7F62B3C-66C9-41FA-8BDA-800995B038CC}" srcOrd="0" destOrd="0" parTransId="{DB3336D7-F228-44FA-A7A1-4B2B3EC34FDE}" sibTransId="{70395ED2-317A-4640-8B06-42E4269A6DAE}"/>
    <dgm:cxn modelId="{3EF78BC9-8D8D-4DD9-90E9-AB1E9998E1CD}" srcId="{23B6ED8F-CFD4-4BBA-8807-97C7693E1737}" destId="{57C839D8-C665-4BE9-936C-F93FEBEE1FF4}" srcOrd="2" destOrd="0" parTransId="{DD048017-98E7-4F36-B44A-267AA039AD08}" sibTransId="{43D01C90-266C-40B4-B8B5-4626BE55CD92}"/>
    <dgm:cxn modelId="{82ABFF23-62FA-4B4F-A69C-17FC2387FC93}" srcId="{23B6ED8F-CFD4-4BBA-8807-97C7693E1737}" destId="{FF80E11F-8D8A-4AAA-A0A9-9145A7EBE720}" srcOrd="3" destOrd="0" parTransId="{8AA51584-1FB0-4844-A37A-C1279A0CA2D0}" sibTransId="{072DE8BC-FBDD-421D-ACE1-DD1876DA10A7}"/>
    <dgm:cxn modelId="{AE2FF65E-6AF2-420B-9569-EC1236183453}" type="presOf" srcId="{3B2EB5E5-C05D-4BFF-8C13-8E4A1A7568A8}" destId="{876EF37D-2943-4D74-AB32-775DCA0CBB3C}" srcOrd="0" destOrd="0" presId="urn:microsoft.com/office/officeart/2005/8/layout/vList2"/>
    <dgm:cxn modelId="{A8EC8E1C-0AA0-48DC-B519-AB8452572D85}" type="presOf" srcId="{23B6ED8F-CFD4-4BBA-8807-97C7693E1737}" destId="{D6D52CE5-29D6-4692-BD28-868C3F8F9964}" srcOrd="0" destOrd="0" presId="urn:microsoft.com/office/officeart/2005/8/layout/vList2"/>
    <dgm:cxn modelId="{DFD9825C-944C-4F4F-8F93-DC0417F6C0E4}" srcId="{23B6ED8F-CFD4-4BBA-8807-97C7693E1737}" destId="{3B2EB5E5-C05D-4BFF-8C13-8E4A1A7568A8}" srcOrd="1" destOrd="0" parTransId="{FC906070-D1E0-4235-8DED-916B10EA23D9}" sibTransId="{8428A657-9062-47AB-9673-FEDACE4B7A03}"/>
    <dgm:cxn modelId="{BF3302FC-CF19-4890-91C0-5F7B5EF00940}" type="presOf" srcId="{57C839D8-C665-4BE9-936C-F93FEBEE1FF4}" destId="{C5A3FCC4-0E05-4A43-ADC9-9D0B60BE8419}" srcOrd="0" destOrd="0" presId="urn:microsoft.com/office/officeart/2005/8/layout/vList2"/>
    <dgm:cxn modelId="{40D0EC99-C5AF-4F97-8DC8-13B1832F10C0}" type="presParOf" srcId="{D6D52CE5-29D6-4692-BD28-868C3F8F9964}" destId="{59ABA104-B172-4080-9492-A83D45CD4137}" srcOrd="0" destOrd="0" presId="urn:microsoft.com/office/officeart/2005/8/layout/vList2"/>
    <dgm:cxn modelId="{E8A51299-DD4C-4A94-A272-FED331859896}" type="presParOf" srcId="{D6D52CE5-29D6-4692-BD28-868C3F8F9964}" destId="{9143CB1D-44C4-4682-9126-7BC03267A5DA}" srcOrd="1" destOrd="0" presId="urn:microsoft.com/office/officeart/2005/8/layout/vList2"/>
    <dgm:cxn modelId="{E83C9DB9-1B65-403B-96BE-359200458130}" type="presParOf" srcId="{D6D52CE5-29D6-4692-BD28-868C3F8F9964}" destId="{876EF37D-2943-4D74-AB32-775DCA0CBB3C}" srcOrd="2" destOrd="0" presId="urn:microsoft.com/office/officeart/2005/8/layout/vList2"/>
    <dgm:cxn modelId="{F8D6C024-808E-4C70-B627-17BC114F9F92}" type="presParOf" srcId="{D6D52CE5-29D6-4692-BD28-868C3F8F9964}" destId="{EB52E373-C0E9-4FDB-8848-12A42E7139FD}" srcOrd="3" destOrd="0" presId="urn:microsoft.com/office/officeart/2005/8/layout/vList2"/>
    <dgm:cxn modelId="{8B42D17B-2D5B-437A-B1FB-041E0DD57B09}" type="presParOf" srcId="{D6D52CE5-29D6-4692-BD28-868C3F8F9964}" destId="{C5A3FCC4-0E05-4A43-ADC9-9D0B60BE8419}" srcOrd="4" destOrd="0" presId="urn:microsoft.com/office/officeart/2005/8/layout/vList2"/>
    <dgm:cxn modelId="{D0C1B367-A66F-4E2F-9A99-E8D2BCAA19D7}" type="presParOf" srcId="{D6D52CE5-29D6-4692-BD28-868C3F8F9964}" destId="{895E6906-E42C-4C7A-AF55-10C1BF940C0F}" srcOrd="5" destOrd="0" presId="urn:microsoft.com/office/officeart/2005/8/layout/vList2"/>
    <dgm:cxn modelId="{21DEB36B-6502-4CCD-82B4-E1F1057EF15A}" type="presParOf" srcId="{D6D52CE5-29D6-4692-BD28-868C3F8F9964}" destId="{4C16C012-F06F-4539-82C9-AC1DF669036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6651863-5B1A-4BB4-97BA-AEDF92EAF367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F0042C8-3114-43A5-94A8-E3A55E8C6739}">
      <dgm:prSet/>
      <dgm:spPr/>
      <dgm:t>
        <a:bodyPr/>
        <a:lstStyle/>
        <a:p>
          <a:r>
            <a:rPr lang="nl-NL"/>
            <a:t>Introvert</a:t>
          </a:r>
          <a:endParaRPr lang="en-US"/>
        </a:p>
      </dgm:t>
    </dgm:pt>
    <dgm:pt modelId="{A6468FA9-AE9F-4A7C-A599-1BD37893C6F5}" type="parTrans" cxnId="{D578C15E-8A7C-40CA-9875-8D4983BB8987}">
      <dgm:prSet/>
      <dgm:spPr/>
      <dgm:t>
        <a:bodyPr/>
        <a:lstStyle/>
        <a:p>
          <a:endParaRPr lang="en-US"/>
        </a:p>
      </dgm:t>
    </dgm:pt>
    <dgm:pt modelId="{2CE54DB3-B3E0-499A-A4C2-AC69FEDE53B1}" type="sibTrans" cxnId="{D578C15E-8A7C-40CA-9875-8D4983BB8987}">
      <dgm:prSet/>
      <dgm:spPr/>
      <dgm:t>
        <a:bodyPr/>
        <a:lstStyle/>
        <a:p>
          <a:endParaRPr lang="en-US"/>
        </a:p>
      </dgm:t>
    </dgm:pt>
    <dgm:pt modelId="{80D470FD-3359-4A47-812A-77AA93F17C92}">
      <dgm:prSet/>
      <dgm:spPr/>
      <dgm:t>
        <a:bodyPr/>
        <a:lstStyle/>
        <a:p>
          <a:r>
            <a:rPr lang="nl-NL"/>
            <a:t>Nauwgezet</a:t>
          </a:r>
          <a:endParaRPr lang="en-US"/>
        </a:p>
      </dgm:t>
    </dgm:pt>
    <dgm:pt modelId="{7DF03EDC-4BB6-438C-9CC8-76EB0CA89404}" type="parTrans" cxnId="{6EBF4C31-1A7D-43A5-AF17-3A89D33DC10A}">
      <dgm:prSet/>
      <dgm:spPr/>
      <dgm:t>
        <a:bodyPr/>
        <a:lstStyle/>
        <a:p>
          <a:endParaRPr lang="en-US"/>
        </a:p>
      </dgm:t>
    </dgm:pt>
    <dgm:pt modelId="{0DF4573B-78EE-4C80-B46A-4AC000B5A987}" type="sibTrans" cxnId="{6EBF4C31-1A7D-43A5-AF17-3A89D33DC10A}">
      <dgm:prSet/>
      <dgm:spPr/>
      <dgm:t>
        <a:bodyPr/>
        <a:lstStyle/>
        <a:p>
          <a:endParaRPr lang="en-US"/>
        </a:p>
      </dgm:t>
    </dgm:pt>
    <dgm:pt modelId="{2BC778D4-CE28-42FC-AE90-C417991254CE}">
      <dgm:prSet/>
      <dgm:spPr/>
      <dgm:t>
        <a:bodyPr/>
        <a:lstStyle/>
        <a:p>
          <a:r>
            <a:rPr lang="nl-NL"/>
            <a:t>ziet alle details</a:t>
          </a:r>
          <a:endParaRPr lang="en-US"/>
        </a:p>
      </dgm:t>
    </dgm:pt>
    <dgm:pt modelId="{DAA4CB4C-C8C2-4BC6-BCEF-6AFE64FBF9FF}" type="parTrans" cxnId="{B3DDF611-B3D8-41D9-938A-954330E3DC92}">
      <dgm:prSet/>
      <dgm:spPr/>
      <dgm:t>
        <a:bodyPr/>
        <a:lstStyle/>
        <a:p>
          <a:endParaRPr lang="en-US"/>
        </a:p>
      </dgm:t>
    </dgm:pt>
    <dgm:pt modelId="{E9B66BC9-6869-45F8-B42C-4DC89DA43B7D}" type="sibTrans" cxnId="{B3DDF611-B3D8-41D9-938A-954330E3DC92}">
      <dgm:prSet/>
      <dgm:spPr/>
      <dgm:t>
        <a:bodyPr/>
        <a:lstStyle/>
        <a:p>
          <a:endParaRPr lang="en-US"/>
        </a:p>
      </dgm:t>
    </dgm:pt>
    <dgm:pt modelId="{38018DF0-A83A-40FC-BF9D-80071EEF7BAD}">
      <dgm:prSet/>
      <dgm:spPr/>
      <dgm:t>
        <a:bodyPr/>
        <a:lstStyle/>
        <a:p>
          <a:r>
            <a:rPr lang="nl-NL"/>
            <a:t>maakt zich zorgen om wat mis kan gaan</a:t>
          </a:r>
          <a:endParaRPr lang="en-US"/>
        </a:p>
      </dgm:t>
    </dgm:pt>
    <dgm:pt modelId="{1532F6B0-D598-4B96-B681-F79150090B5B}" type="parTrans" cxnId="{2A558F5C-2091-4A42-ADB8-F14791DE7021}">
      <dgm:prSet/>
      <dgm:spPr/>
      <dgm:t>
        <a:bodyPr/>
        <a:lstStyle/>
        <a:p>
          <a:endParaRPr lang="en-US"/>
        </a:p>
      </dgm:t>
    </dgm:pt>
    <dgm:pt modelId="{76EFC563-5310-42DB-BE82-2CFF4A5D275E}" type="sibTrans" cxnId="{2A558F5C-2091-4A42-ADB8-F14791DE7021}">
      <dgm:prSet/>
      <dgm:spPr/>
      <dgm:t>
        <a:bodyPr/>
        <a:lstStyle/>
        <a:p>
          <a:endParaRPr lang="en-US"/>
        </a:p>
      </dgm:t>
    </dgm:pt>
    <dgm:pt modelId="{93402A68-50B9-4159-BF9A-1F686CAC1211}">
      <dgm:prSet/>
      <dgm:spPr/>
      <dgm:t>
        <a:bodyPr/>
        <a:lstStyle/>
        <a:p>
          <a:r>
            <a:rPr lang="nl-NL"/>
            <a:t>rusteloos.</a:t>
          </a:r>
          <a:endParaRPr lang="en-US"/>
        </a:p>
      </dgm:t>
    </dgm:pt>
    <dgm:pt modelId="{9CDD5564-0EF1-4D29-992F-7FA9A6E7AAFA}" type="parTrans" cxnId="{FD00AF24-AA46-410D-B53B-A94AC335D6E3}">
      <dgm:prSet/>
      <dgm:spPr/>
      <dgm:t>
        <a:bodyPr/>
        <a:lstStyle/>
        <a:p>
          <a:endParaRPr lang="en-US"/>
        </a:p>
      </dgm:t>
    </dgm:pt>
    <dgm:pt modelId="{69B1BB47-69B8-4209-A048-A880DB41006B}" type="sibTrans" cxnId="{FD00AF24-AA46-410D-B53B-A94AC335D6E3}">
      <dgm:prSet/>
      <dgm:spPr/>
      <dgm:t>
        <a:bodyPr/>
        <a:lstStyle/>
        <a:p>
          <a:endParaRPr lang="en-US"/>
        </a:p>
      </dgm:t>
    </dgm:pt>
    <dgm:pt modelId="{62E7F553-9509-4182-9FA8-19EF031CC54A}" type="pres">
      <dgm:prSet presAssocID="{06651863-5B1A-4BB4-97BA-AEDF92EAF36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9C27A8FC-1C6F-4B5F-927E-9452BC63AF22}" type="pres">
      <dgm:prSet presAssocID="{7F0042C8-3114-43A5-94A8-E3A55E8C6739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D952FDF-BB0F-4CB1-9109-2897E3CF69BB}" type="pres">
      <dgm:prSet presAssocID="{2CE54DB3-B3E0-499A-A4C2-AC69FEDE53B1}" presName="spacer" presStyleCnt="0"/>
      <dgm:spPr/>
    </dgm:pt>
    <dgm:pt modelId="{F6FBAAC2-E6C5-4440-8EA8-56AE54965190}" type="pres">
      <dgm:prSet presAssocID="{80D470FD-3359-4A47-812A-77AA93F17C92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A322AED-9C0C-4588-8EBA-9C8343A9AFAF}" type="pres">
      <dgm:prSet presAssocID="{0DF4573B-78EE-4C80-B46A-4AC000B5A987}" presName="spacer" presStyleCnt="0"/>
      <dgm:spPr/>
    </dgm:pt>
    <dgm:pt modelId="{983A8FA9-07CF-4053-8F89-7424E6496A56}" type="pres">
      <dgm:prSet presAssocID="{2BC778D4-CE28-42FC-AE90-C417991254CE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CA354CB-1027-4D3A-96A7-BAF576802E91}" type="pres">
      <dgm:prSet presAssocID="{E9B66BC9-6869-45F8-B42C-4DC89DA43B7D}" presName="spacer" presStyleCnt="0"/>
      <dgm:spPr/>
    </dgm:pt>
    <dgm:pt modelId="{26B0F63A-249F-4C04-9E11-75B8458883B7}" type="pres">
      <dgm:prSet presAssocID="{38018DF0-A83A-40FC-BF9D-80071EEF7BAD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5E433EE-81ED-4CE7-B3C8-240B6A68A9B2}" type="pres">
      <dgm:prSet presAssocID="{76EFC563-5310-42DB-BE82-2CFF4A5D275E}" presName="spacer" presStyleCnt="0"/>
      <dgm:spPr/>
    </dgm:pt>
    <dgm:pt modelId="{39BDFDAD-E80C-4A81-B584-465826E93805}" type="pres">
      <dgm:prSet presAssocID="{93402A68-50B9-4159-BF9A-1F686CAC1211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4EB002BB-86AA-4D04-BE7C-33EEC355B735}" type="presOf" srcId="{2BC778D4-CE28-42FC-AE90-C417991254CE}" destId="{983A8FA9-07CF-4053-8F89-7424E6496A56}" srcOrd="0" destOrd="0" presId="urn:microsoft.com/office/officeart/2005/8/layout/vList2"/>
    <dgm:cxn modelId="{DD275F2D-7526-4912-936E-CB4256F42010}" type="presOf" srcId="{7F0042C8-3114-43A5-94A8-E3A55E8C6739}" destId="{9C27A8FC-1C6F-4B5F-927E-9452BC63AF22}" srcOrd="0" destOrd="0" presId="urn:microsoft.com/office/officeart/2005/8/layout/vList2"/>
    <dgm:cxn modelId="{B3DDF611-B3D8-41D9-938A-954330E3DC92}" srcId="{06651863-5B1A-4BB4-97BA-AEDF92EAF367}" destId="{2BC778D4-CE28-42FC-AE90-C417991254CE}" srcOrd="2" destOrd="0" parTransId="{DAA4CB4C-C8C2-4BC6-BCEF-6AFE64FBF9FF}" sibTransId="{E9B66BC9-6869-45F8-B42C-4DC89DA43B7D}"/>
    <dgm:cxn modelId="{0DD682FF-463F-4A82-928B-9990665E3DA7}" type="presOf" srcId="{80D470FD-3359-4A47-812A-77AA93F17C92}" destId="{F6FBAAC2-E6C5-4440-8EA8-56AE54965190}" srcOrd="0" destOrd="0" presId="urn:microsoft.com/office/officeart/2005/8/layout/vList2"/>
    <dgm:cxn modelId="{1D04B422-9170-463E-BF2B-D9229B61A2FD}" type="presOf" srcId="{06651863-5B1A-4BB4-97BA-AEDF92EAF367}" destId="{62E7F553-9509-4182-9FA8-19EF031CC54A}" srcOrd="0" destOrd="0" presId="urn:microsoft.com/office/officeart/2005/8/layout/vList2"/>
    <dgm:cxn modelId="{2A558F5C-2091-4A42-ADB8-F14791DE7021}" srcId="{06651863-5B1A-4BB4-97BA-AEDF92EAF367}" destId="{38018DF0-A83A-40FC-BF9D-80071EEF7BAD}" srcOrd="3" destOrd="0" parTransId="{1532F6B0-D598-4B96-B681-F79150090B5B}" sibTransId="{76EFC563-5310-42DB-BE82-2CFF4A5D275E}"/>
    <dgm:cxn modelId="{FD00AF24-AA46-410D-B53B-A94AC335D6E3}" srcId="{06651863-5B1A-4BB4-97BA-AEDF92EAF367}" destId="{93402A68-50B9-4159-BF9A-1F686CAC1211}" srcOrd="4" destOrd="0" parTransId="{9CDD5564-0EF1-4D29-992F-7FA9A6E7AAFA}" sibTransId="{69B1BB47-69B8-4209-A048-A880DB41006B}"/>
    <dgm:cxn modelId="{D578C15E-8A7C-40CA-9875-8D4983BB8987}" srcId="{06651863-5B1A-4BB4-97BA-AEDF92EAF367}" destId="{7F0042C8-3114-43A5-94A8-E3A55E8C6739}" srcOrd="0" destOrd="0" parTransId="{A6468FA9-AE9F-4A7C-A599-1BD37893C6F5}" sibTransId="{2CE54DB3-B3E0-499A-A4C2-AC69FEDE53B1}"/>
    <dgm:cxn modelId="{AEF2F1A8-6716-44FA-9C3B-CA314B5918DC}" type="presOf" srcId="{93402A68-50B9-4159-BF9A-1F686CAC1211}" destId="{39BDFDAD-E80C-4A81-B584-465826E93805}" srcOrd="0" destOrd="0" presId="urn:microsoft.com/office/officeart/2005/8/layout/vList2"/>
    <dgm:cxn modelId="{B9259D5C-D543-46B8-8C53-5761454B1FDC}" type="presOf" srcId="{38018DF0-A83A-40FC-BF9D-80071EEF7BAD}" destId="{26B0F63A-249F-4C04-9E11-75B8458883B7}" srcOrd="0" destOrd="0" presId="urn:microsoft.com/office/officeart/2005/8/layout/vList2"/>
    <dgm:cxn modelId="{6EBF4C31-1A7D-43A5-AF17-3A89D33DC10A}" srcId="{06651863-5B1A-4BB4-97BA-AEDF92EAF367}" destId="{80D470FD-3359-4A47-812A-77AA93F17C92}" srcOrd="1" destOrd="0" parTransId="{7DF03EDC-4BB6-438C-9CC8-76EB0CA89404}" sibTransId="{0DF4573B-78EE-4C80-B46A-4AC000B5A987}"/>
    <dgm:cxn modelId="{5FFAA425-4BD8-4C81-85DC-CAC17F32DDD9}" type="presParOf" srcId="{62E7F553-9509-4182-9FA8-19EF031CC54A}" destId="{9C27A8FC-1C6F-4B5F-927E-9452BC63AF22}" srcOrd="0" destOrd="0" presId="urn:microsoft.com/office/officeart/2005/8/layout/vList2"/>
    <dgm:cxn modelId="{BFAC27C0-86F1-4476-889C-9D7F02534A75}" type="presParOf" srcId="{62E7F553-9509-4182-9FA8-19EF031CC54A}" destId="{8D952FDF-BB0F-4CB1-9109-2897E3CF69BB}" srcOrd="1" destOrd="0" presId="urn:microsoft.com/office/officeart/2005/8/layout/vList2"/>
    <dgm:cxn modelId="{FA0759E8-3B4C-449E-A636-CA26BF4A4E73}" type="presParOf" srcId="{62E7F553-9509-4182-9FA8-19EF031CC54A}" destId="{F6FBAAC2-E6C5-4440-8EA8-56AE54965190}" srcOrd="2" destOrd="0" presId="urn:microsoft.com/office/officeart/2005/8/layout/vList2"/>
    <dgm:cxn modelId="{6194613C-E772-408A-B910-67DE92D73908}" type="presParOf" srcId="{62E7F553-9509-4182-9FA8-19EF031CC54A}" destId="{7A322AED-9C0C-4588-8EBA-9C8343A9AFAF}" srcOrd="3" destOrd="0" presId="urn:microsoft.com/office/officeart/2005/8/layout/vList2"/>
    <dgm:cxn modelId="{EAD896AB-A5CC-4EB5-932F-BAC5A53E2696}" type="presParOf" srcId="{62E7F553-9509-4182-9FA8-19EF031CC54A}" destId="{983A8FA9-07CF-4053-8F89-7424E6496A56}" srcOrd="4" destOrd="0" presId="urn:microsoft.com/office/officeart/2005/8/layout/vList2"/>
    <dgm:cxn modelId="{48316F65-A2B8-4B31-A09E-26459B7AD060}" type="presParOf" srcId="{62E7F553-9509-4182-9FA8-19EF031CC54A}" destId="{FCA354CB-1027-4D3A-96A7-BAF576802E91}" srcOrd="5" destOrd="0" presId="urn:microsoft.com/office/officeart/2005/8/layout/vList2"/>
    <dgm:cxn modelId="{CFA6838D-D0CE-446F-B102-1005DBF4D23E}" type="presParOf" srcId="{62E7F553-9509-4182-9FA8-19EF031CC54A}" destId="{26B0F63A-249F-4C04-9E11-75B8458883B7}" srcOrd="6" destOrd="0" presId="urn:microsoft.com/office/officeart/2005/8/layout/vList2"/>
    <dgm:cxn modelId="{ABD45184-93D9-4514-B67E-0403B5C99463}" type="presParOf" srcId="{62E7F553-9509-4182-9FA8-19EF031CC54A}" destId="{E5E433EE-81ED-4CE7-B3C8-240B6A68A9B2}" srcOrd="7" destOrd="0" presId="urn:microsoft.com/office/officeart/2005/8/layout/vList2"/>
    <dgm:cxn modelId="{8ADF6B40-DDD9-4923-AA05-FCD20F1B4051}" type="presParOf" srcId="{62E7F553-9509-4182-9FA8-19EF031CC54A}" destId="{39BDFDAD-E80C-4A81-B584-465826E9380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44C90BF-984E-492A-B64C-82309D0BC08C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4BC977C-82E6-48E2-BDCF-914CA169EBBF}">
      <dgm:prSet/>
      <dgm:spPr/>
      <dgm:t>
        <a:bodyPr/>
        <a:lstStyle/>
        <a:p>
          <a:r>
            <a:rPr lang="nl-NL"/>
            <a:t>analytisch en intelligent. </a:t>
          </a:r>
          <a:endParaRPr lang="en-US"/>
        </a:p>
      </dgm:t>
    </dgm:pt>
    <dgm:pt modelId="{5E0A6656-EF6A-42BA-B244-62538C8AA8E0}" type="parTrans" cxnId="{84BDF193-E0CE-4A0D-87F7-261BDB0CAA07}">
      <dgm:prSet/>
      <dgm:spPr/>
      <dgm:t>
        <a:bodyPr/>
        <a:lstStyle/>
        <a:p>
          <a:endParaRPr lang="en-US"/>
        </a:p>
      </dgm:t>
    </dgm:pt>
    <dgm:pt modelId="{A2ECFBB6-7BF4-40FA-8895-4D3748466EEE}" type="sibTrans" cxnId="{84BDF193-E0CE-4A0D-87F7-261BDB0CAA07}">
      <dgm:prSet/>
      <dgm:spPr/>
      <dgm:t>
        <a:bodyPr/>
        <a:lstStyle/>
        <a:p>
          <a:endParaRPr lang="en-US"/>
        </a:p>
      </dgm:t>
    </dgm:pt>
    <dgm:pt modelId="{0BF4F8DA-6B06-4B78-8B62-33C01556D5E7}">
      <dgm:prSet/>
      <dgm:spPr/>
      <dgm:t>
        <a:bodyPr/>
        <a:lstStyle/>
        <a:p>
          <a:r>
            <a:rPr lang="nl-NL"/>
            <a:t>Evalueert ideeën van het team kritisch. </a:t>
          </a:r>
          <a:endParaRPr lang="en-US"/>
        </a:p>
      </dgm:t>
    </dgm:pt>
    <dgm:pt modelId="{30633EBB-7824-4CF7-A9E4-7C082F480EF4}" type="parTrans" cxnId="{5D783BED-7111-4F56-ABC5-A8C6B016123A}">
      <dgm:prSet/>
      <dgm:spPr/>
      <dgm:t>
        <a:bodyPr/>
        <a:lstStyle/>
        <a:p>
          <a:endParaRPr lang="en-US"/>
        </a:p>
      </dgm:t>
    </dgm:pt>
    <dgm:pt modelId="{9F139184-0FB7-427A-BF08-5DF8BD87D975}" type="sibTrans" cxnId="{5D783BED-7111-4F56-ABC5-A8C6B016123A}">
      <dgm:prSet/>
      <dgm:spPr/>
      <dgm:t>
        <a:bodyPr/>
        <a:lstStyle/>
        <a:p>
          <a:endParaRPr lang="en-US"/>
        </a:p>
      </dgm:t>
    </dgm:pt>
    <dgm:pt modelId="{6470E012-6825-44BA-9BEB-44B444F3FD0B}">
      <dgm:prSet/>
      <dgm:spPr/>
      <dgm:t>
        <a:bodyPr/>
        <a:lstStyle/>
        <a:p>
          <a:r>
            <a:rPr lang="nl-NL"/>
            <a:t>Is soms te voorzichtig en beetje saai.</a:t>
          </a:r>
          <a:endParaRPr lang="en-US"/>
        </a:p>
      </dgm:t>
    </dgm:pt>
    <dgm:pt modelId="{281E0676-24A6-434D-8D63-15E95284154B}" type="parTrans" cxnId="{57AA7FB8-E6F4-4FFC-B7BE-DD2665C82DCC}">
      <dgm:prSet/>
      <dgm:spPr/>
      <dgm:t>
        <a:bodyPr/>
        <a:lstStyle/>
        <a:p>
          <a:endParaRPr lang="en-US"/>
        </a:p>
      </dgm:t>
    </dgm:pt>
    <dgm:pt modelId="{EE948F4B-51A4-40B9-AD32-22DAB8F195EA}" type="sibTrans" cxnId="{57AA7FB8-E6F4-4FFC-B7BE-DD2665C82DCC}">
      <dgm:prSet/>
      <dgm:spPr/>
      <dgm:t>
        <a:bodyPr/>
        <a:lstStyle/>
        <a:p>
          <a:endParaRPr lang="en-US"/>
        </a:p>
      </dgm:t>
    </dgm:pt>
    <dgm:pt modelId="{F7CD9567-E803-47C8-BE95-3D7ED6F9B24C}" type="pres">
      <dgm:prSet presAssocID="{744C90BF-984E-492A-B64C-82309D0BC08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C5B6217E-75B2-4CD1-9CE5-48EDB828395B}" type="pres">
      <dgm:prSet presAssocID="{A4BC977C-82E6-48E2-BDCF-914CA169EBB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BE016BB-2692-42D7-8E7E-985298152D4F}" type="pres">
      <dgm:prSet presAssocID="{A2ECFBB6-7BF4-40FA-8895-4D3748466EEE}" presName="spacer" presStyleCnt="0"/>
      <dgm:spPr/>
    </dgm:pt>
    <dgm:pt modelId="{EEFE63DB-0856-4AEF-B750-01D9375F093C}" type="pres">
      <dgm:prSet presAssocID="{0BF4F8DA-6B06-4B78-8B62-33C01556D5E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60F345F-4386-4447-9300-182628F505FC}" type="pres">
      <dgm:prSet presAssocID="{9F139184-0FB7-427A-BF08-5DF8BD87D975}" presName="spacer" presStyleCnt="0"/>
      <dgm:spPr/>
    </dgm:pt>
    <dgm:pt modelId="{86B8C56B-23CB-4BD3-9BD4-2DCC77CF59F6}" type="pres">
      <dgm:prSet presAssocID="{6470E012-6825-44BA-9BEB-44B444F3FD0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DDC0C0A7-8D65-4305-BCF0-B5C4C2FE791B}" type="presOf" srcId="{A4BC977C-82E6-48E2-BDCF-914CA169EBBF}" destId="{C5B6217E-75B2-4CD1-9CE5-48EDB828395B}" srcOrd="0" destOrd="0" presId="urn:microsoft.com/office/officeart/2005/8/layout/vList2"/>
    <dgm:cxn modelId="{254D4717-1ED8-40C0-AA58-0E2AE837F048}" type="presOf" srcId="{6470E012-6825-44BA-9BEB-44B444F3FD0B}" destId="{86B8C56B-23CB-4BD3-9BD4-2DCC77CF59F6}" srcOrd="0" destOrd="0" presId="urn:microsoft.com/office/officeart/2005/8/layout/vList2"/>
    <dgm:cxn modelId="{5D783BED-7111-4F56-ABC5-A8C6B016123A}" srcId="{744C90BF-984E-492A-B64C-82309D0BC08C}" destId="{0BF4F8DA-6B06-4B78-8B62-33C01556D5E7}" srcOrd="1" destOrd="0" parTransId="{30633EBB-7824-4CF7-A9E4-7C082F480EF4}" sibTransId="{9F139184-0FB7-427A-BF08-5DF8BD87D975}"/>
    <dgm:cxn modelId="{84BDF193-E0CE-4A0D-87F7-261BDB0CAA07}" srcId="{744C90BF-984E-492A-B64C-82309D0BC08C}" destId="{A4BC977C-82E6-48E2-BDCF-914CA169EBBF}" srcOrd="0" destOrd="0" parTransId="{5E0A6656-EF6A-42BA-B244-62538C8AA8E0}" sibTransId="{A2ECFBB6-7BF4-40FA-8895-4D3748466EEE}"/>
    <dgm:cxn modelId="{04937468-F2CC-4AA9-A37E-5AE183F1462C}" type="presOf" srcId="{744C90BF-984E-492A-B64C-82309D0BC08C}" destId="{F7CD9567-E803-47C8-BE95-3D7ED6F9B24C}" srcOrd="0" destOrd="0" presId="urn:microsoft.com/office/officeart/2005/8/layout/vList2"/>
    <dgm:cxn modelId="{B45A5537-5866-4F46-82AF-0E31CC4E3779}" type="presOf" srcId="{0BF4F8DA-6B06-4B78-8B62-33C01556D5E7}" destId="{EEFE63DB-0856-4AEF-B750-01D9375F093C}" srcOrd="0" destOrd="0" presId="urn:microsoft.com/office/officeart/2005/8/layout/vList2"/>
    <dgm:cxn modelId="{57AA7FB8-E6F4-4FFC-B7BE-DD2665C82DCC}" srcId="{744C90BF-984E-492A-B64C-82309D0BC08C}" destId="{6470E012-6825-44BA-9BEB-44B444F3FD0B}" srcOrd="2" destOrd="0" parTransId="{281E0676-24A6-434D-8D63-15E95284154B}" sibTransId="{EE948F4B-51A4-40B9-AD32-22DAB8F195EA}"/>
    <dgm:cxn modelId="{BECD38F7-6846-4313-AB0C-66B7B2085316}" type="presParOf" srcId="{F7CD9567-E803-47C8-BE95-3D7ED6F9B24C}" destId="{C5B6217E-75B2-4CD1-9CE5-48EDB828395B}" srcOrd="0" destOrd="0" presId="urn:microsoft.com/office/officeart/2005/8/layout/vList2"/>
    <dgm:cxn modelId="{40EFA03B-64BD-40BD-8B9F-71851F021F2D}" type="presParOf" srcId="{F7CD9567-E803-47C8-BE95-3D7ED6F9B24C}" destId="{CBE016BB-2692-42D7-8E7E-985298152D4F}" srcOrd="1" destOrd="0" presId="urn:microsoft.com/office/officeart/2005/8/layout/vList2"/>
    <dgm:cxn modelId="{63DB1A08-8EE3-4558-B801-F967C26346C3}" type="presParOf" srcId="{F7CD9567-E803-47C8-BE95-3D7ED6F9B24C}" destId="{EEFE63DB-0856-4AEF-B750-01D9375F093C}" srcOrd="2" destOrd="0" presId="urn:microsoft.com/office/officeart/2005/8/layout/vList2"/>
    <dgm:cxn modelId="{1907F3CB-1E28-45D0-9F91-E44A5BDA1DDF}" type="presParOf" srcId="{F7CD9567-E803-47C8-BE95-3D7ED6F9B24C}" destId="{F60F345F-4386-4447-9300-182628F505FC}" srcOrd="3" destOrd="0" presId="urn:microsoft.com/office/officeart/2005/8/layout/vList2"/>
    <dgm:cxn modelId="{2BE400E5-78B4-445F-AF4A-6D0673265F12}" type="presParOf" srcId="{F7CD9567-E803-47C8-BE95-3D7ED6F9B24C}" destId="{86B8C56B-23CB-4BD3-9BD4-2DCC77CF59F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92DBBA3-A1FB-48F2-8D71-C9F81F3B898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10C9BED-BD7C-4005-B7F0-062067BFC295}">
      <dgm:prSet/>
      <dgm:spPr/>
      <dgm:t>
        <a:bodyPr/>
        <a:lstStyle/>
        <a:p>
          <a:r>
            <a:rPr lang="nl-NL"/>
            <a:t>Gedreven en ondernemend. </a:t>
          </a:r>
          <a:endParaRPr lang="en-US"/>
        </a:p>
      </dgm:t>
    </dgm:pt>
    <dgm:pt modelId="{4F3A33CF-3478-412F-BAAF-A7D15DBC2432}" type="parTrans" cxnId="{DB2CF17D-1B90-47B1-AF3E-9F43A7E7879B}">
      <dgm:prSet/>
      <dgm:spPr/>
      <dgm:t>
        <a:bodyPr/>
        <a:lstStyle/>
        <a:p>
          <a:endParaRPr lang="en-US"/>
        </a:p>
      </dgm:t>
    </dgm:pt>
    <dgm:pt modelId="{550D3F28-E46E-4056-8225-5CDEEA0E9DA1}" type="sibTrans" cxnId="{DB2CF17D-1B90-47B1-AF3E-9F43A7E7879B}">
      <dgm:prSet/>
      <dgm:spPr/>
      <dgm:t>
        <a:bodyPr/>
        <a:lstStyle/>
        <a:p>
          <a:endParaRPr lang="en-US"/>
        </a:p>
      </dgm:t>
    </dgm:pt>
    <dgm:pt modelId="{D8B52A87-6CB9-455B-8B47-D7755DFA2A6E}">
      <dgm:prSet/>
      <dgm:spPr/>
      <dgm:t>
        <a:bodyPr/>
        <a:lstStyle/>
        <a:p>
          <a:r>
            <a:rPr lang="nl-NL"/>
            <a:t>Krijgt veel mensen in beweging</a:t>
          </a:r>
          <a:endParaRPr lang="en-US"/>
        </a:p>
      </dgm:t>
    </dgm:pt>
    <dgm:pt modelId="{04800D24-BD47-4DB8-B6B5-B7F8D9F229B9}" type="parTrans" cxnId="{9C7701B2-71D0-4862-82BE-1A2C2E5E7B69}">
      <dgm:prSet/>
      <dgm:spPr/>
      <dgm:t>
        <a:bodyPr/>
        <a:lstStyle/>
        <a:p>
          <a:endParaRPr lang="en-US"/>
        </a:p>
      </dgm:t>
    </dgm:pt>
    <dgm:pt modelId="{8A36030D-952F-4CD5-9579-2C9C42B61B9D}" type="sibTrans" cxnId="{9C7701B2-71D0-4862-82BE-1A2C2E5E7B69}">
      <dgm:prSet/>
      <dgm:spPr/>
      <dgm:t>
        <a:bodyPr/>
        <a:lstStyle/>
        <a:p>
          <a:endParaRPr lang="en-US"/>
        </a:p>
      </dgm:t>
    </dgm:pt>
    <dgm:pt modelId="{087FF726-A485-445B-A76D-4550EC554FAF}">
      <dgm:prSet/>
      <dgm:spPr/>
      <dgm:t>
        <a:bodyPr/>
        <a:lstStyle/>
        <a:p>
          <a:r>
            <a:rPr lang="nl-NL"/>
            <a:t>kan arrogant en irriterend overkomen.</a:t>
          </a:r>
          <a:endParaRPr lang="en-US"/>
        </a:p>
      </dgm:t>
    </dgm:pt>
    <dgm:pt modelId="{042DF2D4-8D8E-46C2-81CA-234463603B99}" type="parTrans" cxnId="{3874D70B-1C69-451E-B801-F69B99AE3F47}">
      <dgm:prSet/>
      <dgm:spPr/>
      <dgm:t>
        <a:bodyPr/>
        <a:lstStyle/>
        <a:p>
          <a:endParaRPr lang="en-US"/>
        </a:p>
      </dgm:t>
    </dgm:pt>
    <dgm:pt modelId="{EDCB99E4-469B-4DA7-88D4-9574DADB358C}" type="sibTrans" cxnId="{3874D70B-1C69-451E-B801-F69B99AE3F47}">
      <dgm:prSet/>
      <dgm:spPr/>
      <dgm:t>
        <a:bodyPr/>
        <a:lstStyle/>
        <a:p>
          <a:endParaRPr lang="en-US"/>
        </a:p>
      </dgm:t>
    </dgm:pt>
    <dgm:pt modelId="{452107BF-BE60-4352-B123-94FBCD6BE859}" type="pres">
      <dgm:prSet presAssocID="{292DBBA3-A1FB-48F2-8D71-C9F81F3B898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28C8F538-2CDF-4AAA-94E8-67F737BA6228}" type="pres">
      <dgm:prSet presAssocID="{810C9BED-BD7C-4005-B7F0-062067BFC29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30C28EB-5C32-4677-BEF1-D9FE6616CD6B}" type="pres">
      <dgm:prSet presAssocID="{550D3F28-E46E-4056-8225-5CDEEA0E9DA1}" presName="spacer" presStyleCnt="0"/>
      <dgm:spPr/>
    </dgm:pt>
    <dgm:pt modelId="{A6B06887-C6CF-44FC-8956-1A8F4C11B88E}" type="pres">
      <dgm:prSet presAssocID="{D8B52A87-6CB9-455B-8B47-D7755DFA2A6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EBF9886-A477-4529-97DA-90F9591788F9}" type="pres">
      <dgm:prSet presAssocID="{8A36030D-952F-4CD5-9579-2C9C42B61B9D}" presName="spacer" presStyleCnt="0"/>
      <dgm:spPr/>
    </dgm:pt>
    <dgm:pt modelId="{D5650DE1-4666-4748-A2DB-6DCB92711DBA}" type="pres">
      <dgm:prSet presAssocID="{087FF726-A485-445B-A76D-4550EC554FA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9C7701B2-71D0-4862-82BE-1A2C2E5E7B69}" srcId="{292DBBA3-A1FB-48F2-8D71-C9F81F3B898A}" destId="{D8B52A87-6CB9-455B-8B47-D7755DFA2A6E}" srcOrd="1" destOrd="0" parTransId="{04800D24-BD47-4DB8-B6B5-B7F8D9F229B9}" sibTransId="{8A36030D-952F-4CD5-9579-2C9C42B61B9D}"/>
    <dgm:cxn modelId="{ED7C892B-2A81-45F2-A4DC-51ACD88E3B3C}" type="presOf" srcId="{810C9BED-BD7C-4005-B7F0-062067BFC295}" destId="{28C8F538-2CDF-4AAA-94E8-67F737BA6228}" srcOrd="0" destOrd="0" presId="urn:microsoft.com/office/officeart/2005/8/layout/vList2"/>
    <dgm:cxn modelId="{463C0A56-8884-45C2-A80A-9EC3D598A5C6}" type="presOf" srcId="{D8B52A87-6CB9-455B-8B47-D7755DFA2A6E}" destId="{A6B06887-C6CF-44FC-8956-1A8F4C11B88E}" srcOrd="0" destOrd="0" presId="urn:microsoft.com/office/officeart/2005/8/layout/vList2"/>
    <dgm:cxn modelId="{2828860B-A8FD-4EB1-A0F6-BBA18FF0E293}" type="presOf" srcId="{087FF726-A485-445B-A76D-4550EC554FAF}" destId="{D5650DE1-4666-4748-A2DB-6DCB92711DBA}" srcOrd="0" destOrd="0" presId="urn:microsoft.com/office/officeart/2005/8/layout/vList2"/>
    <dgm:cxn modelId="{336157FA-870D-4DE1-80BD-36763FA6A384}" type="presOf" srcId="{292DBBA3-A1FB-48F2-8D71-C9F81F3B898A}" destId="{452107BF-BE60-4352-B123-94FBCD6BE859}" srcOrd="0" destOrd="0" presId="urn:microsoft.com/office/officeart/2005/8/layout/vList2"/>
    <dgm:cxn modelId="{DB2CF17D-1B90-47B1-AF3E-9F43A7E7879B}" srcId="{292DBBA3-A1FB-48F2-8D71-C9F81F3B898A}" destId="{810C9BED-BD7C-4005-B7F0-062067BFC295}" srcOrd="0" destOrd="0" parTransId="{4F3A33CF-3478-412F-BAAF-A7D15DBC2432}" sibTransId="{550D3F28-E46E-4056-8225-5CDEEA0E9DA1}"/>
    <dgm:cxn modelId="{3874D70B-1C69-451E-B801-F69B99AE3F47}" srcId="{292DBBA3-A1FB-48F2-8D71-C9F81F3B898A}" destId="{087FF726-A485-445B-A76D-4550EC554FAF}" srcOrd="2" destOrd="0" parTransId="{042DF2D4-8D8E-46C2-81CA-234463603B99}" sibTransId="{EDCB99E4-469B-4DA7-88D4-9574DADB358C}"/>
    <dgm:cxn modelId="{E2BB2735-7F42-4004-B395-0532024F2F1B}" type="presParOf" srcId="{452107BF-BE60-4352-B123-94FBCD6BE859}" destId="{28C8F538-2CDF-4AAA-94E8-67F737BA6228}" srcOrd="0" destOrd="0" presId="urn:microsoft.com/office/officeart/2005/8/layout/vList2"/>
    <dgm:cxn modelId="{39AA887B-9DED-4E32-AE11-B275532CA1B6}" type="presParOf" srcId="{452107BF-BE60-4352-B123-94FBCD6BE859}" destId="{930C28EB-5C32-4677-BEF1-D9FE6616CD6B}" srcOrd="1" destOrd="0" presId="urn:microsoft.com/office/officeart/2005/8/layout/vList2"/>
    <dgm:cxn modelId="{749A9CD4-87B1-413D-8E4A-D9A9E554AA5E}" type="presParOf" srcId="{452107BF-BE60-4352-B123-94FBCD6BE859}" destId="{A6B06887-C6CF-44FC-8956-1A8F4C11B88E}" srcOrd="2" destOrd="0" presId="urn:microsoft.com/office/officeart/2005/8/layout/vList2"/>
    <dgm:cxn modelId="{0FF2BD32-823D-44BA-8F4C-C22C9DA8E3CF}" type="presParOf" srcId="{452107BF-BE60-4352-B123-94FBCD6BE859}" destId="{9EBF9886-A477-4529-97DA-90F9591788F9}" srcOrd="3" destOrd="0" presId="urn:microsoft.com/office/officeart/2005/8/layout/vList2"/>
    <dgm:cxn modelId="{CC4DD485-9E0D-468B-BF97-CCDFA2A40936}" type="presParOf" srcId="{452107BF-BE60-4352-B123-94FBCD6BE859}" destId="{D5650DE1-4666-4748-A2DB-6DCB92711DB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8F20672-9B34-41EA-A7EA-62A4B5BB4B15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37EA071-C9C4-44C7-9B2F-1D681809C4E4}">
      <dgm:prSet/>
      <dgm:spPr/>
      <dgm:t>
        <a:bodyPr/>
        <a:lstStyle/>
        <a:p>
          <a:r>
            <a:rPr lang="nl-NL"/>
            <a:t>extravert</a:t>
          </a:r>
          <a:endParaRPr lang="en-US"/>
        </a:p>
      </dgm:t>
    </dgm:pt>
    <dgm:pt modelId="{702A7E52-58FE-42B8-9102-24536BE2E56A}" type="parTrans" cxnId="{0667385E-A7BD-44E5-A5C2-278A4FDBD3F6}">
      <dgm:prSet/>
      <dgm:spPr/>
      <dgm:t>
        <a:bodyPr/>
        <a:lstStyle/>
        <a:p>
          <a:endParaRPr lang="en-US"/>
        </a:p>
      </dgm:t>
    </dgm:pt>
    <dgm:pt modelId="{D5BCD54D-B878-4BE2-9411-98F3B8374F6A}" type="sibTrans" cxnId="{0667385E-A7BD-44E5-A5C2-278A4FDBD3F6}">
      <dgm:prSet/>
      <dgm:spPr/>
      <dgm:t>
        <a:bodyPr/>
        <a:lstStyle/>
        <a:p>
          <a:endParaRPr lang="en-US"/>
        </a:p>
      </dgm:t>
    </dgm:pt>
    <dgm:pt modelId="{354457C1-1749-4978-AC29-3C66213A8B0E}">
      <dgm:prSet/>
      <dgm:spPr/>
      <dgm:t>
        <a:bodyPr/>
        <a:lstStyle/>
        <a:p>
          <a:r>
            <a:rPr lang="nl-NL"/>
            <a:t>doener</a:t>
          </a:r>
          <a:endParaRPr lang="en-US"/>
        </a:p>
      </dgm:t>
    </dgm:pt>
    <dgm:pt modelId="{627B02B5-8D51-4632-A4D5-13CCAB192D2D}" type="parTrans" cxnId="{318A565F-09A6-4312-A43F-2EFE0680CFE6}">
      <dgm:prSet/>
      <dgm:spPr/>
      <dgm:t>
        <a:bodyPr/>
        <a:lstStyle/>
        <a:p>
          <a:endParaRPr lang="en-US"/>
        </a:p>
      </dgm:t>
    </dgm:pt>
    <dgm:pt modelId="{FEA1B2FD-CDB7-49FA-86DE-A6A8ED8CEB03}" type="sibTrans" cxnId="{318A565F-09A6-4312-A43F-2EFE0680CFE6}">
      <dgm:prSet/>
      <dgm:spPr/>
      <dgm:t>
        <a:bodyPr/>
        <a:lstStyle/>
        <a:p>
          <a:endParaRPr lang="en-US"/>
        </a:p>
      </dgm:t>
    </dgm:pt>
    <dgm:pt modelId="{1C190730-08D8-44D4-B73E-E08D65B44AA5}">
      <dgm:prSet/>
      <dgm:spPr/>
      <dgm:t>
        <a:bodyPr/>
        <a:lstStyle/>
        <a:p>
          <a:r>
            <a:rPr lang="nl-NL"/>
            <a:t>de motor van het team</a:t>
          </a:r>
          <a:endParaRPr lang="en-US"/>
        </a:p>
      </dgm:t>
    </dgm:pt>
    <dgm:pt modelId="{3BB08BEA-93C5-4F64-B5BA-8F68046D82B6}" type="parTrans" cxnId="{540109BA-53B5-4975-B30A-0C14D4CCA14A}">
      <dgm:prSet/>
      <dgm:spPr/>
      <dgm:t>
        <a:bodyPr/>
        <a:lstStyle/>
        <a:p>
          <a:endParaRPr lang="en-US"/>
        </a:p>
      </dgm:t>
    </dgm:pt>
    <dgm:pt modelId="{1F860FDF-9A67-481E-8079-96ADBAF7EA42}" type="sibTrans" cxnId="{540109BA-53B5-4975-B30A-0C14D4CCA14A}">
      <dgm:prSet/>
      <dgm:spPr/>
      <dgm:t>
        <a:bodyPr/>
        <a:lstStyle/>
        <a:p>
          <a:endParaRPr lang="en-US"/>
        </a:p>
      </dgm:t>
    </dgm:pt>
    <dgm:pt modelId="{4A0080CA-3CD1-422E-AAC3-59260C1606CC}">
      <dgm:prSet/>
      <dgm:spPr/>
      <dgm:t>
        <a:bodyPr/>
        <a:lstStyle/>
        <a:p>
          <a:r>
            <a:rPr lang="nl-NL"/>
            <a:t>loyaal</a:t>
          </a:r>
          <a:endParaRPr lang="en-US"/>
        </a:p>
      </dgm:t>
    </dgm:pt>
    <dgm:pt modelId="{8369E67D-E21A-436A-A2AE-BD61AA333E1B}" type="parTrans" cxnId="{C6945BB2-2821-44E7-90A0-8F8ED5DFEB97}">
      <dgm:prSet/>
      <dgm:spPr/>
      <dgm:t>
        <a:bodyPr/>
        <a:lstStyle/>
        <a:p>
          <a:endParaRPr lang="en-US"/>
        </a:p>
      </dgm:t>
    </dgm:pt>
    <dgm:pt modelId="{3B07836C-D2AC-4C54-A64B-38DA7C56E095}" type="sibTrans" cxnId="{C6945BB2-2821-44E7-90A0-8F8ED5DFEB97}">
      <dgm:prSet/>
      <dgm:spPr/>
      <dgm:t>
        <a:bodyPr/>
        <a:lstStyle/>
        <a:p>
          <a:endParaRPr lang="en-US"/>
        </a:p>
      </dgm:t>
    </dgm:pt>
    <dgm:pt modelId="{294B1F7A-ED36-4539-B2C9-D9181E70E259}">
      <dgm:prSet/>
      <dgm:spPr/>
      <dgm:t>
        <a:bodyPr/>
        <a:lstStyle/>
        <a:p>
          <a:r>
            <a:rPr lang="nl-NL"/>
            <a:t>kan goed luisteren</a:t>
          </a:r>
          <a:endParaRPr lang="en-US"/>
        </a:p>
      </dgm:t>
    </dgm:pt>
    <dgm:pt modelId="{5BE6A54C-5A5E-4E2C-A0F3-F5167187294C}" type="parTrans" cxnId="{ECE8D41A-637D-416A-A9A1-6A744D32C240}">
      <dgm:prSet/>
      <dgm:spPr/>
      <dgm:t>
        <a:bodyPr/>
        <a:lstStyle/>
        <a:p>
          <a:endParaRPr lang="en-US"/>
        </a:p>
      </dgm:t>
    </dgm:pt>
    <dgm:pt modelId="{94FA3D5C-FF12-4C6A-B3B6-EB90D25E79AD}" type="sibTrans" cxnId="{ECE8D41A-637D-416A-A9A1-6A744D32C240}">
      <dgm:prSet/>
      <dgm:spPr/>
      <dgm:t>
        <a:bodyPr/>
        <a:lstStyle/>
        <a:p>
          <a:endParaRPr lang="en-US"/>
        </a:p>
      </dgm:t>
    </dgm:pt>
    <dgm:pt modelId="{4895D927-636A-429B-B8BF-E464C2FF91BE}">
      <dgm:prSet/>
      <dgm:spPr/>
      <dgm:t>
        <a:bodyPr/>
        <a:lstStyle/>
        <a:p>
          <a:r>
            <a:rPr lang="nl-NL"/>
            <a:t>werkt efficiënt en flexibel</a:t>
          </a:r>
          <a:endParaRPr lang="en-US"/>
        </a:p>
      </dgm:t>
    </dgm:pt>
    <dgm:pt modelId="{76F0201C-9252-4BA6-BA6E-2B1D1C4D4D3C}" type="parTrans" cxnId="{CCE7DF25-1239-4B92-B373-ECC2FC53B316}">
      <dgm:prSet/>
      <dgm:spPr/>
      <dgm:t>
        <a:bodyPr/>
        <a:lstStyle/>
        <a:p>
          <a:endParaRPr lang="en-US"/>
        </a:p>
      </dgm:t>
    </dgm:pt>
    <dgm:pt modelId="{4959B22B-4BC4-414D-90C3-E0CFEDF47724}" type="sibTrans" cxnId="{CCE7DF25-1239-4B92-B373-ECC2FC53B316}">
      <dgm:prSet/>
      <dgm:spPr/>
      <dgm:t>
        <a:bodyPr/>
        <a:lstStyle/>
        <a:p>
          <a:endParaRPr lang="en-US"/>
        </a:p>
      </dgm:t>
    </dgm:pt>
    <dgm:pt modelId="{FEA97320-1530-49F9-AFAD-8A7AA7C84F6E}" type="pres">
      <dgm:prSet presAssocID="{48F20672-9B34-41EA-A7EA-62A4B5BB4B1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46C83956-3DF7-4C72-9C7E-6FA04B2625EF}" type="pres">
      <dgm:prSet presAssocID="{837EA071-C9C4-44C7-9B2F-1D681809C4E4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CC542D6-0370-48C3-8F32-A5797119E8C9}" type="pres">
      <dgm:prSet presAssocID="{D5BCD54D-B878-4BE2-9411-98F3B8374F6A}" presName="spacer" presStyleCnt="0"/>
      <dgm:spPr/>
    </dgm:pt>
    <dgm:pt modelId="{86D6E61B-8E13-4F73-AD38-859A1573E064}" type="pres">
      <dgm:prSet presAssocID="{354457C1-1749-4978-AC29-3C66213A8B0E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C48D1037-1DA1-4C00-AAF5-06C9992CD28E}" type="pres">
      <dgm:prSet presAssocID="{FEA1B2FD-CDB7-49FA-86DE-A6A8ED8CEB03}" presName="spacer" presStyleCnt="0"/>
      <dgm:spPr/>
    </dgm:pt>
    <dgm:pt modelId="{002E9AC8-48BA-4E05-8984-0999F485799A}" type="pres">
      <dgm:prSet presAssocID="{1C190730-08D8-44D4-B73E-E08D65B44AA5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5A1FC01-C4A4-4116-A3FD-9D68AD06EBE0}" type="pres">
      <dgm:prSet presAssocID="{1F860FDF-9A67-481E-8079-96ADBAF7EA42}" presName="spacer" presStyleCnt="0"/>
      <dgm:spPr/>
    </dgm:pt>
    <dgm:pt modelId="{E1CE9C99-49AD-4A20-B203-E78FAA7C4002}" type="pres">
      <dgm:prSet presAssocID="{4A0080CA-3CD1-422E-AAC3-59260C1606CC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EE696920-1394-4DAB-A7D0-1E2E78CF9A77}" type="pres">
      <dgm:prSet presAssocID="{3B07836C-D2AC-4C54-A64B-38DA7C56E095}" presName="spacer" presStyleCnt="0"/>
      <dgm:spPr/>
    </dgm:pt>
    <dgm:pt modelId="{471CD5DD-F5A4-4FBD-91E4-1A5495C7A78F}" type="pres">
      <dgm:prSet presAssocID="{294B1F7A-ED36-4539-B2C9-D9181E70E259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64635516-176B-485A-A32C-B7BFB4285892}" type="pres">
      <dgm:prSet presAssocID="{94FA3D5C-FF12-4C6A-B3B6-EB90D25E79AD}" presName="spacer" presStyleCnt="0"/>
      <dgm:spPr/>
    </dgm:pt>
    <dgm:pt modelId="{CA3AD311-58A5-4F46-9F38-0DEE21565668}" type="pres">
      <dgm:prSet presAssocID="{4895D927-636A-429B-B8BF-E464C2FF91BE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C299F4BA-5309-44EE-8E96-6E3CF392B652}" type="presOf" srcId="{354457C1-1749-4978-AC29-3C66213A8B0E}" destId="{86D6E61B-8E13-4F73-AD38-859A1573E064}" srcOrd="0" destOrd="0" presId="urn:microsoft.com/office/officeart/2005/8/layout/vList2"/>
    <dgm:cxn modelId="{ECE8D41A-637D-416A-A9A1-6A744D32C240}" srcId="{48F20672-9B34-41EA-A7EA-62A4B5BB4B15}" destId="{294B1F7A-ED36-4539-B2C9-D9181E70E259}" srcOrd="4" destOrd="0" parTransId="{5BE6A54C-5A5E-4E2C-A0F3-F5167187294C}" sibTransId="{94FA3D5C-FF12-4C6A-B3B6-EB90D25E79AD}"/>
    <dgm:cxn modelId="{318A565F-09A6-4312-A43F-2EFE0680CFE6}" srcId="{48F20672-9B34-41EA-A7EA-62A4B5BB4B15}" destId="{354457C1-1749-4978-AC29-3C66213A8B0E}" srcOrd="1" destOrd="0" parTransId="{627B02B5-8D51-4632-A4D5-13CCAB192D2D}" sibTransId="{FEA1B2FD-CDB7-49FA-86DE-A6A8ED8CEB03}"/>
    <dgm:cxn modelId="{3AB06310-5660-414C-98E5-F594CA7DBFE5}" type="presOf" srcId="{294B1F7A-ED36-4539-B2C9-D9181E70E259}" destId="{471CD5DD-F5A4-4FBD-91E4-1A5495C7A78F}" srcOrd="0" destOrd="0" presId="urn:microsoft.com/office/officeart/2005/8/layout/vList2"/>
    <dgm:cxn modelId="{47F88547-6378-4406-8729-B8C0D6003AC0}" type="presOf" srcId="{48F20672-9B34-41EA-A7EA-62A4B5BB4B15}" destId="{FEA97320-1530-49F9-AFAD-8A7AA7C84F6E}" srcOrd="0" destOrd="0" presId="urn:microsoft.com/office/officeart/2005/8/layout/vList2"/>
    <dgm:cxn modelId="{6373E4B9-3216-4142-BC03-08E0921D6923}" type="presOf" srcId="{837EA071-C9C4-44C7-9B2F-1D681809C4E4}" destId="{46C83956-3DF7-4C72-9C7E-6FA04B2625EF}" srcOrd="0" destOrd="0" presId="urn:microsoft.com/office/officeart/2005/8/layout/vList2"/>
    <dgm:cxn modelId="{0667385E-A7BD-44E5-A5C2-278A4FDBD3F6}" srcId="{48F20672-9B34-41EA-A7EA-62A4B5BB4B15}" destId="{837EA071-C9C4-44C7-9B2F-1D681809C4E4}" srcOrd="0" destOrd="0" parTransId="{702A7E52-58FE-42B8-9102-24536BE2E56A}" sibTransId="{D5BCD54D-B878-4BE2-9411-98F3B8374F6A}"/>
    <dgm:cxn modelId="{0CD81296-5CA2-4085-A9A3-11CF504FE186}" type="presOf" srcId="{4A0080CA-3CD1-422E-AAC3-59260C1606CC}" destId="{E1CE9C99-49AD-4A20-B203-E78FAA7C4002}" srcOrd="0" destOrd="0" presId="urn:microsoft.com/office/officeart/2005/8/layout/vList2"/>
    <dgm:cxn modelId="{C6945BB2-2821-44E7-90A0-8F8ED5DFEB97}" srcId="{48F20672-9B34-41EA-A7EA-62A4B5BB4B15}" destId="{4A0080CA-3CD1-422E-AAC3-59260C1606CC}" srcOrd="3" destOrd="0" parTransId="{8369E67D-E21A-436A-A2AE-BD61AA333E1B}" sibTransId="{3B07836C-D2AC-4C54-A64B-38DA7C56E095}"/>
    <dgm:cxn modelId="{8A952405-6D61-4DAA-9AF7-6E47E7FCC456}" type="presOf" srcId="{4895D927-636A-429B-B8BF-E464C2FF91BE}" destId="{CA3AD311-58A5-4F46-9F38-0DEE21565668}" srcOrd="0" destOrd="0" presId="urn:microsoft.com/office/officeart/2005/8/layout/vList2"/>
    <dgm:cxn modelId="{540109BA-53B5-4975-B30A-0C14D4CCA14A}" srcId="{48F20672-9B34-41EA-A7EA-62A4B5BB4B15}" destId="{1C190730-08D8-44D4-B73E-E08D65B44AA5}" srcOrd="2" destOrd="0" parTransId="{3BB08BEA-93C5-4F64-B5BA-8F68046D82B6}" sibTransId="{1F860FDF-9A67-481E-8079-96ADBAF7EA42}"/>
    <dgm:cxn modelId="{CCE7DF25-1239-4B92-B373-ECC2FC53B316}" srcId="{48F20672-9B34-41EA-A7EA-62A4B5BB4B15}" destId="{4895D927-636A-429B-B8BF-E464C2FF91BE}" srcOrd="5" destOrd="0" parTransId="{76F0201C-9252-4BA6-BA6E-2B1D1C4D4D3C}" sibTransId="{4959B22B-4BC4-414D-90C3-E0CFEDF47724}"/>
    <dgm:cxn modelId="{45A2A0EC-B7F0-4900-9260-6DD54393D899}" type="presOf" srcId="{1C190730-08D8-44D4-B73E-E08D65B44AA5}" destId="{002E9AC8-48BA-4E05-8984-0999F485799A}" srcOrd="0" destOrd="0" presId="urn:microsoft.com/office/officeart/2005/8/layout/vList2"/>
    <dgm:cxn modelId="{27BEC08E-98D8-40B0-91CA-14CF1CE3C64E}" type="presParOf" srcId="{FEA97320-1530-49F9-AFAD-8A7AA7C84F6E}" destId="{46C83956-3DF7-4C72-9C7E-6FA04B2625EF}" srcOrd="0" destOrd="0" presId="urn:microsoft.com/office/officeart/2005/8/layout/vList2"/>
    <dgm:cxn modelId="{0061E04E-6BAA-4F2C-8388-319C23AC1A45}" type="presParOf" srcId="{FEA97320-1530-49F9-AFAD-8A7AA7C84F6E}" destId="{3CC542D6-0370-48C3-8F32-A5797119E8C9}" srcOrd="1" destOrd="0" presId="urn:microsoft.com/office/officeart/2005/8/layout/vList2"/>
    <dgm:cxn modelId="{D9C2511F-829F-45A5-BFC0-A357DBAC880A}" type="presParOf" srcId="{FEA97320-1530-49F9-AFAD-8A7AA7C84F6E}" destId="{86D6E61B-8E13-4F73-AD38-859A1573E064}" srcOrd="2" destOrd="0" presId="urn:microsoft.com/office/officeart/2005/8/layout/vList2"/>
    <dgm:cxn modelId="{1A564215-FE90-4604-8C8E-487B83262B8C}" type="presParOf" srcId="{FEA97320-1530-49F9-AFAD-8A7AA7C84F6E}" destId="{C48D1037-1DA1-4C00-AAF5-06C9992CD28E}" srcOrd="3" destOrd="0" presId="urn:microsoft.com/office/officeart/2005/8/layout/vList2"/>
    <dgm:cxn modelId="{4943A457-16F4-4947-BEE6-1894B59AA3B3}" type="presParOf" srcId="{FEA97320-1530-49F9-AFAD-8A7AA7C84F6E}" destId="{002E9AC8-48BA-4E05-8984-0999F485799A}" srcOrd="4" destOrd="0" presId="urn:microsoft.com/office/officeart/2005/8/layout/vList2"/>
    <dgm:cxn modelId="{F1B74703-D9F0-40D6-A89F-C3E447E4A464}" type="presParOf" srcId="{FEA97320-1530-49F9-AFAD-8A7AA7C84F6E}" destId="{75A1FC01-C4A4-4116-A3FD-9D68AD06EBE0}" srcOrd="5" destOrd="0" presId="urn:microsoft.com/office/officeart/2005/8/layout/vList2"/>
    <dgm:cxn modelId="{1580ED3A-F245-43F0-9D40-5FB72C0CE264}" type="presParOf" srcId="{FEA97320-1530-49F9-AFAD-8A7AA7C84F6E}" destId="{E1CE9C99-49AD-4A20-B203-E78FAA7C4002}" srcOrd="6" destOrd="0" presId="urn:microsoft.com/office/officeart/2005/8/layout/vList2"/>
    <dgm:cxn modelId="{31B32146-17C3-4C7B-9511-5F9DF8C6BD51}" type="presParOf" srcId="{FEA97320-1530-49F9-AFAD-8A7AA7C84F6E}" destId="{EE696920-1394-4DAB-A7D0-1E2E78CF9A77}" srcOrd="7" destOrd="0" presId="urn:microsoft.com/office/officeart/2005/8/layout/vList2"/>
    <dgm:cxn modelId="{C83B8E44-03CE-48DA-990B-FC9012E3801F}" type="presParOf" srcId="{FEA97320-1530-49F9-AFAD-8A7AA7C84F6E}" destId="{471CD5DD-F5A4-4FBD-91E4-1A5495C7A78F}" srcOrd="8" destOrd="0" presId="urn:microsoft.com/office/officeart/2005/8/layout/vList2"/>
    <dgm:cxn modelId="{92C07BD5-4654-49E9-9A70-9E430EDD7E33}" type="presParOf" srcId="{FEA97320-1530-49F9-AFAD-8A7AA7C84F6E}" destId="{64635516-176B-485A-A32C-B7BFB4285892}" srcOrd="9" destOrd="0" presId="urn:microsoft.com/office/officeart/2005/8/layout/vList2"/>
    <dgm:cxn modelId="{D4946646-C487-48A8-997F-D3CD73CCE07C}" type="presParOf" srcId="{FEA97320-1530-49F9-AFAD-8A7AA7C84F6E}" destId="{CA3AD311-58A5-4F46-9F38-0DEE21565668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B9CE25-DF9C-4732-9EDE-16E1FA035E02}">
      <dsp:nvSpPr>
        <dsp:cNvPr id="0" name=""/>
        <dsp:cNvSpPr/>
      </dsp:nvSpPr>
      <dsp:spPr>
        <a:xfrm>
          <a:off x="2084353" y="1652"/>
          <a:ext cx="2344897" cy="62575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100" kern="1200"/>
            <a:t>Voorzitter</a:t>
          </a:r>
          <a:endParaRPr lang="en-US" sz="2100" kern="1200"/>
        </a:p>
      </dsp:txBody>
      <dsp:txXfrm>
        <a:off x="2114900" y="32199"/>
        <a:ext cx="2283803" cy="564663"/>
      </dsp:txXfrm>
    </dsp:sp>
    <dsp:sp modelId="{40CA7A1E-24FA-4774-AF33-C6DE1BAA3A44}">
      <dsp:nvSpPr>
        <dsp:cNvPr id="0" name=""/>
        <dsp:cNvSpPr/>
      </dsp:nvSpPr>
      <dsp:spPr>
        <a:xfrm>
          <a:off x="2084353" y="658697"/>
          <a:ext cx="2344897" cy="62575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100" kern="1200"/>
            <a:t>Plant</a:t>
          </a:r>
          <a:endParaRPr lang="en-US" sz="2100" kern="1200"/>
        </a:p>
      </dsp:txBody>
      <dsp:txXfrm>
        <a:off x="2114900" y="689244"/>
        <a:ext cx="2283803" cy="564663"/>
      </dsp:txXfrm>
    </dsp:sp>
    <dsp:sp modelId="{E74AD73D-6607-42FC-AAF7-3CD4E2C46B4B}">
      <dsp:nvSpPr>
        <dsp:cNvPr id="0" name=""/>
        <dsp:cNvSpPr/>
      </dsp:nvSpPr>
      <dsp:spPr>
        <a:xfrm>
          <a:off x="2084353" y="1315743"/>
          <a:ext cx="2344897" cy="62575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100" kern="1200"/>
            <a:t>Brononderzoeker</a:t>
          </a:r>
          <a:endParaRPr lang="en-US" sz="2100" kern="1200"/>
        </a:p>
      </dsp:txBody>
      <dsp:txXfrm>
        <a:off x="2114900" y="1346290"/>
        <a:ext cx="2283803" cy="564663"/>
      </dsp:txXfrm>
    </dsp:sp>
    <dsp:sp modelId="{90320D68-F275-4579-94A9-9B0D74806469}">
      <dsp:nvSpPr>
        <dsp:cNvPr id="0" name=""/>
        <dsp:cNvSpPr/>
      </dsp:nvSpPr>
      <dsp:spPr>
        <a:xfrm>
          <a:off x="2084353" y="1972788"/>
          <a:ext cx="2344897" cy="62575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100" kern="1200"/>
            <a:t>Bedrijfsman</a:t>
          </a:r>
          <a:endParaRPr lang="en-US" sz="2100" kern="1200"/>
        </a:p>
      </dsp:txBody>
      <dsp:txXfrm>
        <a:off x="2114900" y="2003335"/>
        <a:ext cx="2283803" cy="564663"/>
      </dsp:txXfrm>
    </dsp:sp>
    <dsp:sp modelId="{F5FCFF2D-92AF-4729-8C3A-592388FF5577}">
      <dsp:nvSpPr>
        <dsp:cNvPr id="0" name=""/>
        <dsp:cNvSpPr/>
      </dsp:nvSpPr>
      <dsp:spPr>
        <a:xfrm>
          <a:off x="2084353" y="2629834"/>
          <a:ext cx="2344897" cy="625757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100" kern="1200"/>
            <a:t>Afmaker</a:t>
          </a:r>
          <a:endParaRPr lang="en-US" sz="2100" kern="1200"/>
        </a:p>
      </dsp:txBody>
      <dsp:txXfrm>
        <a:off x="2114900" y="2660381"/>
        <a:ext cx="2283803" cy="564663"/>
      </dsp:txXfrm>
    </dsp:sp>
    <dsp:sp modelId="{A5F7DD19-213F-4DBD-922B-385606E5EA90}">
      <dsp:nvSpPr>
        <dsp:cNvPr id="0" name=""/>
        <dsp:cNvSpPr/>
      </dsp:nvSpPr>
      <dsp:spPr>
        <a:xfrm>
          <a:off x="2084353" y="3286879"/>
          <a:ext cx="2344897" cy="62575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100" kern="1200"/>
            <a:t>Monitor</a:t>
          </a:r>
          <a:endParaRPr lang="en-US" sz="2100" kern="1200"/>
        </a:p>
      </dsp:txBody>
      <dsp:txXfrm>
        <a:off x="2114900" y="3317426"/>
        <a:ext cx="2283803" cy="564663"/>
      </dsp:txXfrm>
    </dsp:sp>
    <dsp:sp modelId="{9B9EEB98-E6BC-44FB-99AF-B8F3C6B41D33}">
      <dsp:nvSpPr>
        <dsp:cNvPr id="0" name=""/>
        <dsp:cNvSpPr/>
      </dsp:nvSpPr>
      <dsp:spPr>
        <a:xfrm>
          <a:off x="2084353" y="3943925"/>
          <a:ext cx="2344897" cy="62575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100" kern="1200"/>
            <a:t>Vormer</a:t>
          </a:r>
          <a:endParaRPr lang="en-US" sz="2100" kern="1200"/>
        </a:p>
      </dsp:txBody>
      <dsp:txXfrm>
        <a:off x="2114900" y="3974472"/>
        <a:ext cx="2283803" cy="564663"/>
      </dsp:txXfrm>
    </dsp:sp>
    <dsp:sp modelId="{3DB8D484-6059-45EB-A7AF-F1E77D8BE219}">
      <dsp:nvSpPr>
        <dsp:cNvPr id="0" name=""/>
        <dsp:cNvSpPr/>
      </dsp:nvSpPr>
      <dsp:spPr>
        <a:xfrm>
          <a:off x="2084353" y="4600970"/>
          <a:ext cx="2344897" cy="62575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100" kern="1200"/>
            <a:t>Groepswerker</a:t>
          </a:r>
          <a:endParaRPr lang="en-US" sz="2100" kern="1200"/>
        </a:p>
      </dsp:txBody>
      <dsp:txXfrm>
        <a:off x="2114900" y="4631517"/>
        <a:ext cx="2283803" cy="564663"/>
      </dsp:txXfrm>
    </dsp:sp>
    <dsp:sp modelId="{C26B7EB1-1050-4D33-9FBD-FFB558192A3A}">
      <dsp:nvSpPr>
        <dsp:cNvPr id="0" name=""/>
        <dsp:cNvSpPr/>
      </dsp:nvSpPr>
      <dsp:spPr>
        <a:xfrm>
          <a:off x="2084353" y="5258016"/>
          <a:ext cx="2344897" cy="62575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100" kern="1200"/>
            <a:t>Specialist</a:t>
          </a:r>
          <a:endParaRPr lang="en-US" sz="2100" kern="1200"/>
        </a:p>
      </dsp:txBody>
      <dsp:txXfrm>
        <a:off x="2114900" y="5288563"/>
        <a:ext cx="2283803" cy="56466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9BABC9-43B0-4E6D-9DFE-2EC3AF8E67A8}">
      <dsp:nvSpPr>
        <dsp:cNvPr id="0" name=""/>
        <dsp:cNvSpPr/>
      </dsp:nvSpPr>
      <dsp:spPr>
        <a:xfrm>
          <a:off x="0" y="6729"/>
          <a:ext cx="6513603" cy="186708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700" kern="1200"/>
            <a:t>De toegewijde vakman</a:t>
          </a:r>
          <a:endParaRPr lang="en-US" sz="4700" kern="1200"/>
        </a:p>
      </dsp:txBody>
      <dsp:txXfrm>
        <a:off x="91143" y="97872"/>
        <a:ext cx="6331317" cy="1684796"/>
      </dsp:txXfrm>
    </dsp:sp>
    <dsp:sp modelId="{39B9142F-DF4C-484C-B75E-3D3A9316B653}">
      <dsp:nvSpPr>
        <dsp:cNvPr id="0" name=""/>
        <dsp:cNvSpPr/>
      </dsp:nvSpPr>
      <dsp:spPr>
        <a:xfrm>
          <a:off x="0" y="2009171"/>
          <a:ext cx="6513603" cy="186708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700" kern="1200"/>
            <a:t>heeft gespecialiseerde kennis. </a:t>
          </a:r>
          <a:endParaRPr lang="en-US" sz="4700" kern="1200"/>
        </a:p>
      </dsp:txBody>
      <dsp:txXfrm>
        <a:off x="91143" y="2100314"/>
        <a:ext cx="6331317" cy="1684796"/>
      </dsp:txXfrm>
    </dsp:sp>
    <dsp:sp modelId="{CA4C5D4A-0461-4488-B830-375B1ACFE8AB}">
      <dsp:nvSpPr>
        <dsp:cNvPr id="0" name=""/>
        <dsp:cNvSpPr/>
      </dsp:nvSpPr>
      <dsp:spPr>
        <a:xfrm>
          <a:off x="0" y="4011614"/>
          <a:ext cx="6513603" cy="186708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700" kern="1200"/>
            <a:t>Weinig betrokkenheid naar rest van team toe.</a:t>
          </a:r>
          <a:endParaRPr lang="en-US" sz="4700" kern="1200"/>
        </a:p>
      </dsp:txBody>
      <dsp:txXfrm>
        <a:off x="91143" y="4102757"/>
        <a:ext cx="6331317" cy="16847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3D52A7-232D-4D71-AAD8-880C989DF620}">
      <dsp:nvSpPr>
        <dsp:cNvPr id="0" name=""/>
        <dsp:cNvSpPr/>
      </dsp:nvSpPr>
      <dsp:spPr>
        <a:xfrm>
          <a:off x="0" y="37482"/>
          <a:ext cx="6089650" cy="174790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400" kern="1200"/>
            <a:t>Kan goed luisteren</a:t>
          </a:r>
          <a:endParaRPr lang="en-US" sz="4400" kern="1200"/>
        </a:p>
      </dsp:txBody>
      <dsp:txXfrm>
        <a:off x="85326" y="122808"/>
        <a:ext cx="5918998" cy="1577254"/>
      </dsp:txXfrm>
    </dsp:sp>
    <dsp:sp modelId="{EC650731-E54D-40B1-B0A1-38FBB163EECB}">
      <dsp:nvSpPr>
        <dsp:cNvPr id="0" name=""/>
        <dsp:cNvSpPr/>
      </dsp:nvSpPr>
      <dsp:spPr>
        <a:xfrm>
          <a:off x="0" y="1912109"/>
          <a:ext cx="6089650" cy="1747906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400" kern="1200"/>
            <a:t>Kan knopen doorhakken. </a:t>
          </a:r>
          <a:endParaRPr lang="en-US" sz="4400" kern="1200"/>
        </a:p>
      </dsp:txBody>
      <dsp:txXfrm>
        <a:off x="85326" y="1997435"/>
        <a:ext cx="5918998" cy="1577254"/>
      </dsp:txXfrm>
    </dsp:sp>
    <dsp:sp modelId="{C56014D2-E6DD-41D8-B018-939662141CAC}">
      <dsp:nvSpPr>
        <dsp:cNvPr id="0" name=""/>
        <dsp:cNvSpPr/>
      </dsp:nvSpPr>
      <dsp:spPr>
        <a:xfrm>
          <a:off x="0" y="3786735"/>
          <a:ext cx="6089650" cy="1747906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400" kern="1200"/>
            <a:t>Houdt teamleden aan genomen beslissingen.</a:t>
          </a:r>
          <a:endParaRPr lang="en-US" sz="4400" kern="1200"/>
        </a:p>
      </dsp:txBody>
      <dsp:txXfrm>
        <a:off x="85326" y="3872061"/>
        <a:ext cx="5918998" cy="15772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3B3052-1C33-4508-9A6B-7CFDC4A60B9A}">
      <dsp:nvSpPr>
        <dsp:cNvPr id="0" name=""/>
        <dsp:cNvSpPr/>
      </dsp:nvSpPr>
      <dsp:spPr>
        <a:xfrm>
          <a:off x="0" y="412288"/>
          <a:ext cx="6089650" cy="150955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800" kern="1200"/>
            <a:t>Innovator</a:t>
          </a:r>
          <a:endParaRPr lang="en-US" sz="3800" kern="1200"/>
        </a:p>
      </dsp:txBody>
      <dsp:txXfrm>
        <a:off x="73690" y="485978"/>
        <a:ext cx="5942270" cy="1362175"/>
      </dsp:txXfrm>
    </dsp:sp>
    <dsp:sp modelId="{8F67E4CB-3531-4986-9D28-8C1C4B682651}">
      <dsp:nvSpPr>
        <dsp:cNvPr id="0" name=""/>
        <dsp:cNvSpPr/>
      </dsp:nvSpPr>
      <dsp:spPr>
        <a:xfrm>
          <a:off x="0" y="2031284"/>
          <a:ext cx="6089650" cy="1509555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800" kern="1200"/>
            <a:t>bedenkt nieuwe strategieën of verrassende oplossingen. </a:t>
          </a:r>
          <a:endParaRPr lang="en-US" sz="3800" kern="1200"/>
        </a:p>
      </dsp:txBody>
      <dsp:txXfrm>
        <a:off x="73690" y="2104974"/>
        <a:ext cx="5942270" cy="1362175"/>
      </dsp:txXfrm>
    </dsp:sp>
    <dsp:sp modelId="{1C15442D-BBD4-40ED-8619-5D74F5092971}">
      <dsp:nvSpPr>
        <dsp:cNvPr id="0" name=""/>
        <dsp:cNvSpPr/>
      </dsp:nvSpPr>
      <dsp:spPr>
        <a:xfrm>
          <a:off x="0" y="3650280"/>
          <a:ext cx="6089650" cy="150955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800" kern="1200"/>
            <a:t>Soms onpraktisch en weinig communicatief.</a:t>
          </a:r>
          <a:endParaRPr lang="en-US" sz="3800" kern="1200"/>
        </a:p>
      </dsp:txBody>
      <dsp:txXfrm>
        <a:off x="73690" y="3723970"/>
        <a:ext cx="5942270" cy="13621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73DDF3-CE0E-4CF2-91B1-EC935B6A8C54}">
      <dsp:nvSpPr>
        <dsp:cNvPr id="0" name=""/>
        <dsp:cNvSpPr/>
      </dsp:nvSpPr>
      <dsp:spPr>
        <a:xfrm>
          <a:off x="0" y="21642"/>
          <a:ext cx="6089650" cy="13109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300" kern="1200"/>
            <a:t>Extravert</a:t>
          </a:r>
          <a:endParaRPr lang="en-US" sz="3300" kern="1200"/>
        </a:p>
      </dsp:txBody>
      <dsp:txXfrm>
        <a:off x="63994" y="85636"/>
        <a:ext cx="5961662" cy="1182942"/>
      </dsp:txXfrm>
    </dsp:sp>
    <dsp:sp modelId="{C181EBAB-2260-4230-9116-8733BCA22B0E}">
      <dsp:nvSpPr>
        <dsp:cNvPr id="0" name=""/>
        <dsp:cNvSpPr/>
      </dsp:nvSpPr>
      <dsp:spPr>
        <a:xfrm>
          <a:off x="0" y="1427612"/>
          <a:ext cx="6089650" cy="1310930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300" kern="1200"/>
            <a:t>zoekt buiten de groep naar nieuwe ideeën</a:t>
          </a:r>
          <a:endParaRPr lang="en-US" sz="3300" kern="1200"/>
        </a:p>
      </dsp:txBody>
      <dsp:txXfrm>
        <a:off x="63994" y="1491606"/>
        <a:ext cx="5961662" cy="1182942"/>
      </dsp:txXfrm>
    </dsp:sp>
    <dsp:sp modelId="{A4D9B2CF-89BD-4082-94DA-C70C98D900D8}">
      <dsp:nvSpPr>
        <dsp:cNvPr id="0" name=""/>
        <dsp:cNvSpPr/>
      </dsp:nvSpPr>
      <dsp:spPr>
        <a:xfrm>
          <a:off x="0" y="2833582"/>
          <a:ext cx="6089650" cy="1310930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300" kern="1200"/>
            <a:t>legt makkelijk contacten</a:t>
          </a:r>
          <a:endParaRPr lang="en-US" sz="3300" kern="1200"/>
        </a:p>
      </dsp:txBody>
      <dsp:txXfrm>
        <a:off x="63994" y="2897576"/>
        <a:ext cx="5961662" cy="1182942"/>
      </dsp:txXfrm>
    </dsp:sp>
    <dsp:sp modelId="{1E694FFF-CD8A-483F-A960-947691B923AC}">
      <dsp:nvSpPr>
        <dsp:cNvPr id="0" name=""/>
        <dsp:cNvSpPr/>
      </dsp:nvSpPr>
      <dsp:spPr>
        <a:xfrm>
          <a:off x="0" y="4239552"/>
          <a:ext cx="6089650" cy="131093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300" kern="1200"/>
            <a:t>is overenthousiast soms gemakzuchtig</a:t>
          </a:r>
          <a:endParaRPr lang="en-US" sz="3300" kern="1200"/>
        </a:p>
      </dsp:txBody>
      <dsp:txXfrm>
        <a:off x="63994" y="4303546"/>
        <a:ext cx="5961662" cy="118294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ABA104-B172-4080-9492-A83D45CD4137}">
      <dsp:nvSpPr>
        <dsp:cNvPr id="0" name=""/>
        <dsp:cNvSpPr/>
      </dsp:nvSpPr>
      <dsp:spPr>
        <a:xfrm>
          <a:off x="0" y="21642"/>
          <a:ext cx="6089650" cy="13109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300" kern="1200"/>
            <a:t>Niet praten maar doen</a:t>
          </a:r>
          <a:endParaRPr lang="en-US" sz="3300" kern="1200"/>
        </a:p>
      </dsp:txBody>
      <dsp:txXfrm>
        <a:off x="63994" y="85636"/>
        <a:ext cx="5961662" cy="1182942"/>
      </dsp:txXfrm>
    </dsp:sp>
    <dsp:sp modelId="{876EF37D-2943-4D74-AB32-775DCA0CBB3C}">
      <dsp:nvSpPr>
        <dsp:cNvPr id="0" name=""/>
        <dsp:cNvSpPr/>
      </dsp:nvSpPr>
      <dsp:spPr>
        <a:xfrm>
          <a:off x="0" y="1427612"/>
          <a:ext cx="6089650" cy="1310930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300" kern="1200"/>
            <a:t>systematisch uitvoeren van afspraken</a:t>
          </a:r>
          <a:endParaRPr lang="en-US" sz="3300" kern="1200"/>
        </a:p>
      </dsp:txBody>
      <dsp:txXfrm>
        <a:off x="63994" y="1491606"/>
        <a:ext cx="5961662" cy="1182942"/>
      </dsp:txXfrm>
    </dsp:sp>
    <dsp:sp modelId="{C5A3FCC4-0E05-4A43-ADC9-9D0B60BE8419}">
      <dsp:nvSpPr>
        <dsp:cNvPr id="0" name=""/>
        <dsp:cNvSpPr/>
      </dsp:nvSpPr>
      <dsp:spPr>
        <a:xfrm>
          <a:off x="0" y="2833582"/>
          <a:ext cx="6089650" cy="1310930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300" kern="1200"/>
            <a:t>praktisch ingesteld</a:t>
          </a:r>
          <a:endParaRPr lang="en-US" sz="3300" kern="1200"/>
        </a:p>
      </dsp:txBody>
      <dsp:txXfrm>
        <a:off x="63994" y="2897576"/>
        <a:ext cx="5961662" cy="1182942"/>
      </dsp:txXfrm>
    </dsp:sp>
    <dsp:sp modelId="{4C16C012-F06F-4539-82C9-AC1DF6690366}">
      <dsp:nvSpPr>
        <dsp:cNvPr id="0" name=""/>
        <dsp:cNvSpPr/>
      </dsp:nvSpPr>
      <dsp:spPr>
        <a:xfrm>
          <a:off x="0" y="4239552"/>
          <a:ext cx="6089650" cy="131093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300" kern="1200"/>
            <a:t>weinig flexibel</a:t>
          </a:r>
          <a:endParaRPr lang="en-US" sz="3300" kern="1200"/>
        </a:p>
      </dsp:txBody>
      <dsp:txXfrm>
        <a:off x="63994" y="4303546"/>
        <a:ext cx="5961662" cy="118294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27A8FC-1C6F-4B5F-927E-9452BC63AF22}">
      <dsp:nvSpPr>
        <dsp:cNvPr id="0" name=""/>
        <dsp:cNvSpPr/>
      </dsp:nvSpPr>
      <dsp:spPr>
        <a:xfrm>
          <a:off x="0" y="971038"/>
          <a:ext cx="6513603" cy="71954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000" kern="1200"/>
            <a:t>Introvert</a:t>
          </a:r>
          <a:endParaRPr lang="en-US" sz="3000" kern="1200"/>
        </a:p>
      </dsp:txBody>
      <dsp:txXfrm>
        <a:off x="35125" y="1006163"/>
        <a:ext cx="6443353" cy="649299"/>
      </dsp:txXfrm>
    </dsp:sp>
    <dsp:sp modelId="{F6FBAAC2-E6C5-4440-8EA8-56AE54965190}">
      <dsp:nvSpPr>
        <dsp:cNvPr id="0" name=""/>
        <dsp:cNvSpPr/>
      </dsp:nvSpPr>
      <dsp:spPr>
        <a:xfrm>
          <a:off x="0" y="1776988"/>
          <a:ext cx="6513603" cy="71954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000" kern="1200"/>
            <a:t>Nauwgezet</a:t>
          </a:r>
          <a:endParaRPr lang="en-US" sz="3000" kern="1200"/>
        </a:p>
      </dsp:txBody>
      <dsp:txXfrm>
        <a:off x="35125" y="1812113"/>
        <a:ext cx="6443353" cy="649299"/>
      </dsp:txXfrm>
    </dsp:sp>
    <dsp:sp modelId="{983A8FA9-07CF-4053-8F89-7424E6496A56}">
      <dsp:nvSpPr>
        <dsp:cNvPr id="0" name=""/>
        <dsp:cNvSpPr/>
      </dsp:nvSpPr>
      <dsp:spPr>
        <a:xfrm>
          <a:off x="0" y="2582938"/>
          <a:ext cx="6513603" cy="71954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000" kern="1200"/>
            <a:t>ziet alle details</a:t>
          </a:r>
          <a:endParaRPr lang="en-US" sz="3000" kern="1200"/>
        </a:p>
      </dsp:txBody>
      <dsp:txXfrm>
        <a:off x="35125" y="2618063"/>
        <a:ext cx="6443353" cy="649299"/>
      </dsp:txXfrm>
    </dsp:sp>
    <dsp:sp modelId="{26B0F63A-249F-4C04-9E11-75B8458883B7}">
      <dsp:nvSpPr>
        <dsp:cNvPr id="0" name=""/>
        <dsp:cNvSpPr/>
      </dsp:nvSpPr>
      <dsp:spPr>
        <a:xfrm>
          <a:off x="0" y="3388888"/>
          <a:ext cx="6513603" cy="71954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000" kern="1200"/>
            <a:t>maakt zich zorgen om wat mis kan gaan</a:t>
          </a:r>
          <a:endParaRPr lang="en-US" sz="3000" kern="1200"/>
        </a:p>
      </dsp:txBody>
      <dsp:txXfrm>
        <a:off x="35125" y="3424013"/>
        <a:ext cx="6443353" cy="649299"/>
      </dsp:txXfrm>
    </dsp:sp>
    <dsp:sp modelId="{39BDFDAD-E80C-4A81-B584-465826E93805}">
      <dsp:nvSpPr>
        <dsp:cNvPr id="0" name=""/>
        <dsp:cNvSpPr/>
      </dsp:nvSpPr>
      <dsp:spPr>
        <a:xfrm>
          <a:off x="0" y="4194838"/>
          <a:ext cx="6513603" cy="71954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000" kern="1200"/>
            <a:t>rusteloos.</a:t>
          </a:r>
          <a:endParaRPr lang="en-US" sz="3000" kern="1200"/>
        </a:p>
      </dsp:txBody>
      <dsp:txXfrm>
        <a:off x="35125" y="4229963"/>
        <a:ext cx="6443353" cy="64929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B6217E-75B2-4CD1-9CE5-48EDB828395B}">
      <dsp:nvSpPr>
        <dsp:cNvPr id="0" name=""/>
        <dsp:cNvSpPr/>
      </dsp:nvSpPr>
      <dsp:spPr>
        <a:xfrm>
          <a:off x="0" y="6729"/>
          <a:ext cx="6513603" cy="186708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700" kern="1200"/>
            <a:t>analytisch en intelligent. </a:t>
          </a:r>
          <a:endParaRPr lang="en-US" sz="4700" kern="1200"/>
        </a:p>
      </dsp:txBody>
      <dsp:txXfrm>
        <a:off x="91143" y="97872"/>
        <a:ext cx="6331317" cy="1684796"/>
      </dsp:txXfrm>
    </dsp:sp>
    <dsp:sp modelId="{EEFE63DB-0856-4AEF-B750-01D9375F093C}">
      <dsp:nvSpPr>
        <dsp:cNvPr id="0" name=""/>
        <dsp:cNvSpPr/>
      </dsp:nvSpPr>
      <dsp:spPr>
        <a:xfrm>
          <a:off x="0" y="2009171"/>
          <a:ext cx="6513603" cy="186708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700" kern="1200"/>
            <a:t>Evalueert ideeën van het team kritisch. </a:t>
          </a:r>
          <a:endParaRPr lang="en-US" sz="4700" kern="1200"/>
        </a:p>
      </dsp:txBody>
      <dsp:txXfrm>
        <a:off x="91143" y="2100314"/>
        <a:ext cx="6331317" cy="1684796"/>
      </dsp:txXfrm>
    </dsp:sp>
    <dsp:sp modelId="{86B8C56B-23CB-4BD3-9BD4-2DCC77CF59F6}">
      <dsp:nvSpPr>
        <dsp:cNvPr id="0" name=""/>
        <dsp:cNvSpPr/>
      </dsp:nvSpPr>
      <dsp:spPr>
        <a:xfrm>
          <a:off x="0" y="4011614"/>
          <a:ext cx="6513603" cy="186708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700" kern="1200"/>
            <a:t>Is soms te voorzichtig en beetje saai.</a:t>
          </a:r>
          <a:endParaRPr lang="en-US" sz="4700" kern="1200"/>
        </a:p>
      </dsp:txBody>
      <dsp:txXfrm>
        <a:off x="91143" y="4102757"/>
        <a:ext cx="6331317" cy="168479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C8F538-2CDF-4AAA-94E8-67F737BA6228}">
      <dsp:nvSpPr>
        <dsp:cNvPr id="0" name=""/>
        <dsp:cNvSpPr/>
      </dsp:nvSpPr>
      <dsp:spPr>
        <a:xfrm>
          <a:off x="0" y="2862"/>
          <a:ext cx="6513603" cy="18696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700" kern="1200"/>
            <a:t>Gedreven en ondernemend. </a:t>
          </a:r>
          <a:endParaRPr lang="en-US" sz="4700" kern="1200"/>
        </a:p>
      </dsp:txBody>
      <dsp:txXfrm>
        <a:off x="91269" y="94131"/>
        <a:ext cx="6331065" cy="1687122"/>
      </dsp:txXfrm>
    </dsp:sp>
    <dsp:sp modelId="{A6B06887-C6CF-44FC-8956-1A8F4C11B88E}">
      <dsp:nvSpPr>
        <dsp:cNvPr id="0" name=""/>
        <dsp:cNvSpPr/>
      </dsp:nvSpPr>
      <dsp:spPr>
        <a:xfrm>
          <a:off x="0" y="2007882"/>
          <a:ext cx="6513603" cy="186966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700" kern="1200"/>
            <a:t>Krijgt veel mensen in beweging</a:t>
          </a:r>
          <a:endParaRPr lang="en-US" sz="4700" kern="1200"/>
        </a:p>
      </dsp:txBody>
      <dsp:txXfrm>
        <a:off x="91269" y="2099151"/>
        <a:ext cx="6331065" cy="1687122"/>
      </dsp:txXfrm>
    </dsp:sp>
    <dsp:sp modelId="{D5650DE1-4666-4748-A2DB-6DCB92711DBA}">
      <dsp:nvSpPr>
        <dsp:cNvPr id="0" name=""/>
        <dsp:cNvSpPr/>
      </dsp:nvSpPr>
      <dsp:spPr>
        <a:xfrm>
          <a:off x="0" y="4012903"/>
          <a:ext cx="6513603" cy="186966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4700" kern="1200"/>
            <a:t>kan arrogant en irriterend overkomen.</a:t>
          </a:r>
          <a:endParaRPr lang="en-US" sz="4700" kern="1200"/>
        </a:p>
      </dsp:txBody>
      <dsp:txXfrm>
        <a:off x="91269" y="4104172"/>
        <a:ext cx="6331065" cy="168712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C83956-3DF7-4C72-9C7E-6FA04B2625EF}">
      <dsp:nvSpPr>
        <dsp:cNvPr id="0" name=""/>
        <dsp:cNvSpPr/>
      </dsp:nvSpPr>
      <dsp:spPr>
        <a:xfrm>
          <a:off x="0" y="13977"/>
          <a:ext cx="6513603" cy="88744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700" kern="1200"/>
            <a:t>extravert</a:t>
          </a:r>
          <a:endParaRPr lang="en-US" sz="3700" kern="1200"/>
        </a:p>
      </dsp:txBody>
      <dsp:txXfrm>
        <a:off x="43321" y="57298"/>
        <a:ext cx="6426961" cy="800803"/>
      </dsp:txXfrm>
    </dsp:sp>
    <dsp:sp modelId="{86D6E61B-8E13-4F73-AD38-859A1573E064}">
      <dsp:nvSpPr>
        <dsp:cNvPr id="0" name=""/>
        <dsp:cNvSpPr/>
      </dsp:nvSpPr>
      <dsp:spPr>
        <a:xfrm>
          <a:off x="0" y="1007983"/>
          <a:ext cx="6513603" cy="88744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700" kern="1200"/>
            <a:t>doener</a:t>
          </a:r>
          <a:endParaRPr lang="en-US" sz="3700" kern="1200"/>
        </a:p>
      </dsp:txBody>
      <dsp:txXfrm>
        <a:off x="43321" y="1051304"/>
        <a:ext cx="6426961" cy="800803"/>
      </dsp:txXfrm>
    </dsp:sp>
    <dsp:sp modelId="{002E9AC8-48BA-4E05-8984-0999F485799A}">
      <dsp:nvSpPr>
        <dsp:cNvPr id="0" name=""/>
        <dsp:cNvSpPr/>
      </dsp:nvSpPr>
      <dsp:spPr>
        <a:xfrm>
          <a:off x="0" y="2001988"/>
          <a:ext cx="6513603" cy="88744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700" kern="1200"/>
            <a:t>de motor van het team</a:t>
          </a:r>
          <a:endParaRPr lang="en-US" sz="3700" kern="1200"/>
        </a:p>
      </dsp:txBody>
      <dsp:txXfrm>
        <a:off x="43321" y="2045309"/>
        <a:ext cx="6426961" cy="800803"/>
      </dsp:txXfrm>
    </dsp:sp>
    <dsp:sp modelId="{E1CE9C99-49AD-4A20-B203-E78FAA7C4002}">
      <dsp:nvSpPr>
        <dsp:cNvPr id="0" name=""/>
        <dsp:cNvSpPr/>
      </dsp:nvSpPr>
      <dsp:spPr>
        <a:xfrm>
          <a:off x="0" y="2995993"/>
          <a:ext cx="6513603" cy="88744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700" kern="1200"/>
            <a:t>loyaal</a:t>
          </a:r>
          <a:endParaRPr lang="en-US" sz="3700" kern="1200"/>
        </a:p>
      </dsp:txBody>
      <dsp:txXfrm>
        <a:off x="43321" y="3039314"/>
        <a:ext cx="6426961" cy="800803"/>
      </dsp:txXfrm>
    </dsp:sp>
    <dsp:sp modelId="{471CD5DD-F5A4-4FBD-91E4-1A5495C7A78F}">
      <dsp:nvSpPr>
        <dsp:cNvPr id="0" name=""/>
        <dsp:cNvSpPr/>
      </dsp:nvSpPr>
      <dsp:spPr>
        <a:xfrm>
          <a:off x="0" y="3989998"/>
          <a:ext cx="6513603" cy="88744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700" kern="1200"/>
            <a:t>kan goed luisteren</a:t>
          </a:r>
          <a:endParaRPr lang="en-US" sz="3700" kern="1200"/>
        </a:p>
      </dsp:txBody>
      <dsp:txXfrm>
        <a:off x="43321" y="4033319"/>
        <a:ext cx="6426961" cy="800803"/>
      </dsp:txXfrm>
    </dsp:sp>
    <dsp:sp modelId="{CA3AD311-58A5-4F46-9F38-0DEE21565668}">
      <dsp:nvSpPr>
        <dsp:cNvPr id="0" name=""/>
        <dsp:cNvSpPr/>
      </dsp:nvSpPr>
      <dsp:spPr>
        <a:xfrm>
          <a:off x="0" y="4984003"/>
          <a:ext cx="6513603" cy="88744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700" kern="1200"/>
            <a:t>werkt efficiënt en flexibel</a:t>
          </a:r>
          <a:endParaRPr lang="en-US" sz="3700" kern="1200"/>
        </a:p>
      </dsp:txBody>
      <dsp:txXfrm>
        <a:off x="43321" y="5027324"/>
        <a:ext cx="6426961" cy="8008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B4E7B9-0E96-4C8B-98B3-935522B3AC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7F6CD6D-A8FC-472D-8772-B4898DA926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F2D459C-1B13-4667-B48A-06BD0ECCA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E4485-DA9B-4162-9D30-8ABEFF6E16DB}" type="datetimeFigureOut">
              <a:rPr lang="nl-NL" smtClean="0"/>
              <a:t>4-5-2019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7605C9F-8266-4FC3-A97B-6D47506E7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4AF39C5-FDFA-4068-90BF-2FAAC7A9A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DB1-8056-4E4C-859F-582EF2853C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952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E7CEC6-F1CE-4A5D-9256-97FFCDE33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F46AE9E-2C49-4FBD-8E74-A519341A49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3EE5409-208F-4ABD-AE3D-F45EE8648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E4485-DA9B-4162-9D30-8ABEFF6E16DB}" type="datetimeFigureOut">
              <a:rPr lang="nl-NL" smtClean="0"/>
              <a:t>4-5-2019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72EEA9C-BC02-4154-8707-D84CE927C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2A7C791-B1F6-4437-A3E5-D4BDB11DB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DB1-8056-4E4C-859F-582EF2853C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10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6ED93EA-C3B9-4E61-A179-04F13F7367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20B49FD-2FC1-4470-A342-5BF0CC64C9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EDC6675-9C1B-4818-BFE5-612E5737D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E4485-DA9B-4162-9D30-8ABEFF6E16DB}" type="datetimeFigureOut">
              <a:rPr lang="nl-NL" smtClean="0"/>
              <a:t>4-5-2019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BC28A94-EC4F-4D34-8BBF-7E2E750D7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8C7CA1F-BEAE-4341-8AAD-33D9C207F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DB1-8056-4E4C-859F-582EF2853C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0862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EBDF58-466E-4C09-BEEF-18ED0BEFD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0B8E79-1CEF-4F38-9B7F-4ECBCF3BA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007B763-E936-45C8-9085-3C82439CA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E4485-DA9B-4162-9D30-8ABEFF6E16DB}" type="datetimeFigureOut">
              <a:rPr lang="nl-NL" smtClean="0"/>
              <a:t>4-5-2019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11B360A-A745-483E-97CA-BAFD2D626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92EE95D-A18E-4BEC-9300-D9B7E8143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DB1-8056-4E4C-859F-582EF2853C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9787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10F369-BF00-48B0-B65C-6A121A441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0E346B3-3205-46DD-87FA-4A07E98F74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9DF9ACB-E0B5-434A-A73F-6E38EECB9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E4485-DA9B-4162-9D30-8ABEFF6E16DB}" type="datetimeFigureOut">
              <a:rPr lang="nl-NL" smtClean="0"/>
              <a:t>4-5-2019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2E1BE0B-7171-4CE4-A8BB-0CFAD5156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7167243-DFB3-47CD-8787-1DD770EE5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DB1-8056-4E4C-859F-582EF2853C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737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B02812-4127-4047-B339-E2178BF25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99FEF5-2B70-466C-ABC4-FB6F4E44CA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A2584F8-E8CC-42E1-990D-D68C61CE0B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5FA1EFF-BF30-4A28-A9F8-D00844110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E4485-DA9B-4162-9D30-8ABEFF6E16DB}" type="datetimeFigureOut">
              <a:rPr lang="nl-NL" smtClean="0"/>
              <a:t>4-5-2019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20C3C8F-F97A-4210-8903-BB332CF03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4985419-9932-4047-B4A8-3DCAC2044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DB1-8056-4E4C-859F-582EF2853C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5126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E17398-822F-4BEF-B16B-181E63A15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BA2AF7C-BAD9-4141-904F-D493D44474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F0C0449-0C34-4F7C-BAD1-AD919F6BC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C7F78FD-13D1-4F83-9DB4-99B05AB725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9FAEBEF-75EB-4F2F-B125-46FDE9743A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E392153-9812-4CE3-B36A-E2B6F0BE5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E4485-DA9B-4162-9D30-8ABEFF6E16DB}" type="datetimeFigureOut">
              <a:rPr lang="nl-NL" smtClean="0"/>
              <a:t>4-5-2019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12B08BC-E9E1-4BAF-8539-4C62F7BE4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36267D8-011C-4E2F-8C11-09A7D8887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DB1-8056-4E4C-859F-582EF2853C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2069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4FC3F3-A364-432A-8006-2D4D8C518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6BA8D3C-B0A6-4330-97F9-573A772E7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E4485-DA9B-4162-9D30-8ABEFF6E16DB}" type="datetimeFigureOut">
              <a:rPr lang="nl-NL" smtClean="0"/>
              <a:t>4-5-2019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A622219-0C21-48B7-B01C-552750AD9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6E1D52B-7FED-4D0B-80C5-BDF821B92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DB1-8056-4E4C-859F-582EF2853C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3761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43E25C8-CE4C-46CA-9267-AF8F826D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E4485-DA9B-4162-9D30-8ABEFF6E16DB}" type="datetimeFigureOut">
              <a:rPr lang="nl-NL" smtClean="0"/>
              <a:t>4-5-2019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81610C2-F3E5-4DC8-91DB-C28A96F5C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E53C77C-94D9-4CB2-BDE0-E4A6160C8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DB1-8056-4E4C-859F-582EF2853C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923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1078A8-3261-4DD0-B186-294248BEB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75FC81F-118F-42D5-BEDF-29F78DE35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9DB6D80-C7CC-4E91-9706-63CF548539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9E151F9-5A8A-46B2-A169-6B580189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E4485-DA9B-4162-9D30-8ABEFF6E16DB}" type="datetimeFigureOut">
              <a:rPr lang="nl-NL" smtClean="0"/>
              <a:t>4-5-2019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5D73C90-202F-4C2B-BEDA-FF76B46EE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2AE42B3-C138-49F3-82FF-E128AE834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DB1-8056-4E4C-859F-582EF2853C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497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DA9A72-06B2-440F-9C15-42F4E13F7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D1AD756-B6CD-4FBC-A8FA-A76D02AAFB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8B48914-57A6-4A34-8A9B-2CD93983B5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C30144A-330E-4429-9BBD-A9217211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E4485-DA9B-4162-9D30-8ABEFF6E16DB}" type="datetimeFigureOut">
              <a:rPr lang="nl-NL" smtClean="0"/>
              <a:t>4-5-2019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F52B178-91FB-449E-8D0D-BDDB7D96D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5D012A6-144E-427F-ADA0-EA4A5E6F1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6DB1-8056-4E4C-859F-582EF2853C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0128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DBF2143-FE93-420E-8475-53CCC3A18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80AA87A-C821-4E5B-9074-308EF069B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AFE6A1-0E20-48EC-8636-825639C850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E4485-DA9B-4162-9D30-8ABEFF6E16DB}" type="datetimeFigureOut">
              <a:rPr lang="nl-NL" smtClean="0"/>
              <a:t>4-5-2019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2130DF9-E16C-42B8-A748-1815C17931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85BCA04-C9FD-4CA5-8255-2F3C3275C5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16DB1-8056-4E4C-859F-582EF2853C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064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erkenmetteamrollen.nl/Vragenlijsten/De-Korte-Belbin-Teamroltest.asp#.XMLl8mgzbI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9DC581-B4E3-4616-B160-624B99FBCD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45809"/>
            <a:ext cx="9144000" cy="1564716"/>
          </a:xfrm>
        </p:spPr>
        <p:txBody>
          <a:bodyPr>
            <a:normAutofit/>
          </a:bodyPr>
          <a:lstStyle/>
          <a:p>
            <a:pPr algn="l"/>
            <a:r>
              <a:rPr lang="nl-NL" sz="4800"/>
              <a:t>De rollen van Belbin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94A8C57-25E8-46FE-8532-743459E7BB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7050"/>
            <a:ext cx="9144000" cy="572583"/>
          </a:xfrm>
        </p:spPr>
        <p:txBody>
          <a:bodyPr>
            <a:normAutofit/>
          </a:bodyPr>
          <a:lstStyle/>
          <a:p>
            <a:pPr algn="l"/>
            <a:endParaRPr lang="nl-NL" sz="2000"/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5920619" cy="2130951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39" y="0"/>
            <a:ext cx="7094160" cy="2130952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Freeform: Shape 21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49721" y="4682920"/>
            <a:ext cx="4522796" cy="2175080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4682920"/>
            <a:ext cx="5925190" cy="2175080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82920"/>
            <a:ext cx="7114535" cy="2175080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349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BBD3A0B-B6F5-4478-8DAB-EE000B6A5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Vormer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284437D9-E346-4EAE-A289-5B05FD0559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459845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12828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58D31A4-8D0D-4300-9F12-763A06378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groepswerker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ED22B9EC-1CAB-436D-9C55-10C21688B5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5885029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1336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78F7E67-4D5E-467A-8398-D331D3FC3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Specialist 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91A18BC1-B99C-4ACB-8C1B-6ACCDAD6D3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9330612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3960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18728A-A582-46B6-B3EA-8273D3ADF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Zoek verdieping over de samenwerking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57720B7-DC19-476B-8EE7-301331A79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Wat is samenwerken in jouw ogen?</a:t>
            </a:r>
          </a:p>
          <a:p>
            <a:r>
              <a:rPr lang="nl-NL" dirty="0"/>
              <a:t>Welke samenwerkingsvormen zijn er, noem er 5?</a:t>
            </a:r>
          </a:p>
          <a:p>
            <a:r>
              <a:rPr lang="nl-NL" dirty="0"/>
              <a:t>Noem 5 manieren van samenwerken op je stage</a:t>
            </a:r>
          </a:p>
          <a:p>
            <a:r>
              <a:rPr lang="nl-NL" dirty="0"/>
              <a:t>Wat zijn 5 pijlers voor effectieve samenwerking?</a:t>
            </a:r>
          </a:p>
          <a:p>
            <a:pPr lvl="0"/>
            <a:r>
              <a:rPr lang="nl-NL" dirty="0"/>
              <a:t>Welke rol denk je te hebben volgens de Belbin methode en waarom? </a:t>
            </a:r>
          </a:p>
          <a:p>
            <a:pPr lvl="0"/>
            <a:r>
              <a:rPr lang="nl-NL" dirty="0"/>
              <a:t>Maak dan pas de toets over Belbin </a:t>
            </a:r>
            <a:br>
              <a:rPr lang="nl-NL" dirty="0"/>
            </a:br>
            <a:r>
              <a:rPr lang="nl-NL" u="sng" dirty="0">
                <a:hlinkClick r:id="rId2"/>
              </a:rPr>
              <a:t>http://www.werkenmetteamrollen.nl/Vragenlijsten/De-Korte-Belbin-Teamroltest.asp#.XMLl8mgzbIU</a:t>
            </a:r>
            <a:endParaRPr lang="nl-NL" dirty="0"/>
          </a:p>
          <a:p>
            <a:pPr lvl="0"/>
            <a:r>
              <a:rPr lang="nl-NL" dirty="0"/>
              <a:t>Maak groepjes van 4 a 5 personen, voor volgende week.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360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54E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060B1714-2215-4915-A9C6-C0283FF509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0439" y="643467"/>
            <a:ext cx="9731122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882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AD4A717-F3BC-42A5-ACF7-4D6DC4F2E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De rollen </a:t>
            </a:r>
          </a:p>
        </p:txBody>
      </p:sp>
      <p:graphicFrame>
        <p:nvGraphicFramePr>
          <p:cNvPr id="19" name="Tijdelijke aanduiding voor inhoud 2">
            <a:extLst>
              <a:ext uri="{FF2B5EF4-FFF2-40B4-BE49-F238E27FC236}">
                <a16:creationId xmlns:a16="http://schemas.microsoft.com/office/drawing/2014/main" id="{1C572F65-46CA-4248-B7D2-27581F7991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9044595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502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E586057-2C19-4541-8C53-7718ADDAC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Voorzitter	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93A679FD-E14C-4FE5-B480-8F1B78C84C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5075369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1972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BB74583-2B89-42F9-9A27-5E6CD3387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De plant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2A556163-F65B-4B19-BAF9-21C2096848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9201272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3056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E22D7B-2443-4C1F-82A2-C3575D69B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nl-NL" sz="3400">
                <a:solidFill>
                  <a:srgbClr val="FFFFFF"/>
                </a:solidFill>
              </a:rPr>
              <a:t>Brononderzoeker/ netwerker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F2E690A9-9067-4878-A308-BE96D3E5D7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0842083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3873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E35CE55-EC57-4010-8454-510D62219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Bedrijfsman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4F09FF09-19BD-4EB5-B585-50ED59B4F6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6596531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5047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0BD015B-A1C9-4677-BB91-C040462BC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Afmaker 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F02195A9-7723-4650-B32C-0E8F5C2FD9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684961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4734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DF0C617-BAD6-4BF9-8213-4BA0FA94B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Monitor 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0096CFA7-A9DF-48CD-A3BA-063601C443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4602247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131721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217</Words>
  <Application>Microsoft Office PowerPoint</Application>
  <PresentationFormat>Breedbeeld</PresentationFormat>
  <Paragraphs>63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Kantoorthema</vt:lpstr>
      <vt:lpstr>De rollen van Belbin</vt:lpstr>
      <vt:lpstr>PowerPoint-presentatie</vt:lpstr>
      <vt:lpstr>De rollen </vt:lpstr>
      <vt:lpstr>Voorzitter </vt:lpstr>
      <vt:lpstr>De plant</vt:lpstr>
      <vt:lpstr>Brononderzoeker/ netwerker</vt:lpstr>
      <vt:lpstr>Bedrijfsman </vt:lpstr>
      <vt:lpstr>Afmaker </vt:lpstr>
      <vt:lpstr>Monitor </vt:lpstr>
      <vt:lpstr>Vormer</vt:lpstr>
      <vt:lpstr>groepswerker</vt:lpstr>
      <vt:lpstr>Specialist </vt:lpstr>
      <vt:lpstr>Zoek verdieping over de samenwerking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rollen van Belbin</dc:title>
  <dc:creator>Marloes de Wit</dc:creator>
  <cp:lastModifiedBy>Denise Dobber</cp:lastModifiedBy>
  <cp:revision>3</cp:revision>
  <dcterms:created xsi:type="dcterms:W3CDTF">2019-04-26T10:57:06Z</dcterms:created>
  <dcterms:modified xsi:type="dcterms:W3CDTF">2019-05-04T17:28:48Z</dcterms:modified>
</cp:coreProperties>
</file>